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72" r:id="rId3"/>
  </p:sldMasterIdLst>
  <p:notesMasterIdLst>
    <p:notesMasterId r:id="rId25"/>
  </p:notesMasterIdLst>
  <p:sldIdLst>
    <p:sldId id="2147473969" r:id="rId4"/>
    <p:sldId id="2147473966" r:id="rId5"/>
    <p:sldId id="2147473930" r:id="rId6"/>
    <p:sldId id="2147473960" r:id="rId7"/>
    <p:sldId id="273" r:id="rId8"/>
    <p:sldId id="2147480944" r:id="rId9"/>
    <p:sldId id="2147480945" r:id="rId10"/>
    <p:sldId id="2147480946" r:id="rId11"/>
    <p:sldId id="2147480947" r:id="rId12"/>
    <p:sldId id="2147480951" r:id="rId13"/>
    <p:sldId id="2147480949" r:id="rId14"/>
    <p:sldId id="2147480950" r:id="rId15"/>
    <p:sldId id="2147480952" r:id="rId16"/>
    <p:sldId id="2147480953" r:id="rId17"/>
    <p:sldId id="743" r:id="rId18"/>
    <p:sldId id="2147473974" r:id="rId19"/>
    <p:sldId id="2147473977" r:id="rId20"/>
    <p:sldId id="2147473978" r:id="rId21"/>
    <p:sldId id="2147473976" r:id="rId22"/>
    <p:sldId id="2147480955" r:id="rId23"/>
    <p:sldId id="2147480954"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CCEC"/>
    <a:srgbClr val="A2D1F0"/>
    <a:srgbClr val="9DCEEE"/>
    <a:srgbClr val="9BC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1" autoAdjust="0"/>
    <p:restoredTop sz="86413"/>
  </p:normalViewPr>
  <p:slideViewPr>
    <p:cSldViewPr snapToGrid="0" showGuides="1">
      <p:cViewPr varScale="1">
        <p:scale>
          <a:sx n="80" d="100"/>
          <a:sy n="80" d="100"/>
        </p:scale>
        <p:origin x="320" y="192"/>
      </p:cViewPr>
      <p:guideLst>
        <p:guide orient="horz" pos="2160"/>
        <p:guide pos="3817"/>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21E52B-DBA1-B64F-9C0A-057D90719E34}" type="datetimeFigureOut">
              <a:rPr lang="it-IT" smtClean="0"/>
              <a:t>18/06/25</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1C341C-B750-CA40-B77D-EE183887B14C}" type="slidenum">
              <a:rPr lang="it-IT" smtClean="0"/>
              <a:t>‹N›</a:t>
            </a:fld>
            <a:endParaRPr lang="it-IT" dirty="0"/>
          </a:p>
        </p:txBody>
      </p:sp>
    </p:spTree>
    <p:extLst>
      <p:ext uri="{BB962C8B-B14F-4D97-AF65-F5344CB8AC3E}">
        <p14:creationId xmlns:p14="http://schemas.microsoft.com/office/powerpoint/2010/main" val="282657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a:t>
            </a:fld>
            <a:endParaRPr lang="it-IT" dirty="0"/>
          </a:p>
        </p:txBody>
      </p:sp>
    </p:spTree>
    <p:extLst>
      <p:ext uri="{BB962C8B-B14F-4D97-AF65-F5344CB8AC3E}">
        <p14:creationId xmlns:p14="http://schemas.microsoft.com/office/powerpoint/2010/main" val="1269617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2</a:t>
            </a:fld>
            <a:endParaRPr lang="it-IT" dirty="0"/>
          </a:p>
        </p:txBody>
      </p:sp>
    </p:spTree>
    <p:extLst>
      <p:ext uri="{BB962C8B-B14F-4D97-AF65-F5344CB8AC3E}">
        <p14:creationId xmlns:p14="http://schemas.microsoft.com/office/powerpoint/2010/main" val="3542305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3</a:t>
            </a:fld>
            <a:endParaRPr lang="it-IT" dirty="0"/>
          </a:p>
        </p:txBody>
      </p:sp>
    </p:spTree>
    <p:extLst>
      <p:ext uri="{BB962C8B-B14F-4D97-AF65-F5344CB8AC3E}">
        <p14:creationId xmlns:p14="http://schemas.microsoft.com/office/powerpoint/2010/main" val="404860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4</a:t>
            </a:fld>
            <a:endParaRPr lang="it-IT" dirty="0"/>
          </a:p>
        </p:txBody>
      </p:sp>
    </p:spTree>
    <p:extLst>
      <p:ext uri="{BB962C8B-B14F-4D97-AF65-F5344CB8AC3E}">
        <p14:creationId xmlns:p14="http://schemas.microsoft.com/office/powerpoint/2010/main" val="3670595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5</a:t>
            </a:fld>
            <a:endParaRPr lang="it-IT" dirty="0"/>
          </a:p>
        </p:txBody>
      </p:sp>
    </p:spTree>
    <p:extLst>
      <p:ext uri="{BB962C8B-B14F-4D97-AF65-F5344CB8AC3E}">
        <p14:creationId xmlns:p14="http://schemas.microsoft.com/office/powerpoint/2010/main" val="2190205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6</a:t>
            </a:fld>
            <a:endParaRPr lang="it-IT" dirty="0"/>
          </a:p>
        </p:txBody>
      </p:sp>
    </p:spTree>
    <p:extLst>
      <p:ext uri="{BB962C8B-B14F-4D97-AF65-F5344CB8AC3E}">
        <p14:creationId xmlns:p14="http://schemas.microsoft.com/office/powerpoint/2010/main" val="2554508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7</a:t>
            </a:fld>
            <a:endParaRPr lang="it-IT" dirty="0"/>
          </a:p>
        </p:txBody>
      </p:sp>
    </p:spTree>
    <p:extLst>
      <p:ext uri="{BB962C8B-B14F-4D97-AF65-F5344CB8AC3E}">
        <p14:creationId xmlns:p14="http://schemas.microsoft.com/office/powerpoint/2010/main" val="85613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8</a:t>
            </a:fld>
            <a:endParaRPr lang="it-IT" dirty="0"/>
          </a:p>
        </p:txBody>
      </p:sp>
    </p:spTree>
    <p:extLst>
      <p:ext uri="{BB962C8B-B14F-4D97-AF65-F5344CB8AC3E}">
        <p14:creationId xmlns:p14="http://schemas.microsoft.com/office/powerpoint/2010/main" val="2308472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9</a:t>
            </a:fld>
            <a:endParaRPr lang="it-IT" dirty="0"/>
          </a:p>
        </p:txBody>
      </p:sp>
    </p:spTree>
    <p:extLst>
      <p:ext uri="{BB962C8B-B14F-4D97-AF65-F5344CB8AC3E}">
        <p14:creationId xmlns:p14="http://schemas.microsoft.com/office/powerpoint/2010/main" val="227177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10</a:t>
            </a:fld>
            <a:endParaRPr lang="it-IT" dirty="0"/>
          </a:p>
        </p:txBody>
      </p:sp>
    </p:spTree>
    <p:extLst>
      <p:ext uri="{BB962C8B-B14F-4D97-AF65-F5344CB8AC3E}">
        <p14:creationId xmlns:p14="http://schemas.microsoft.com/office/powerpoint/2010/main" val="1396150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11</a:t>
            </a:fld>
            <a:endParaRPr lang="it-IT" dirty="0"/>
          </a:p>
        </p:txBody>
      </p:sp>
    </p:spTree>
    <p:extLst>
      <p:ext uri="{BB962C8B-B14F-4D97-AF65-F5344CB8AC3E}">
        <p14:creationId xmlns:p14="http://schemas.microsoft.com/office/powerpoint/2010/main" val="1098106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12</a:t>
            </a:fld>
            <a:endParaRPr lang="it-IT" dirty="0"/>
          </a:p>
        </p:txBody>
      </p:sp>
    </p:spTree>
    <p:extLst>
      <p:ext uri="{BB962C8B-B14F-4D97-AF65-F5344CB8AC3E}">
        <p14:creationId xmlns:p14="http://schemas.microsoft.com/office/powerpoint/2010/main" val="1361365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78C4B-90D1-84FB-2121-E057C21A638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42D70EA-E53D-9A36-033F-7CDBF1C703F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21DE55F2-759A-C1F0-E6EB-1F66E24810D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EEC5CD82-4F1A-78BA-02DB-05E07E05BFAF}"/>
              </a:ext>
            </a:extLst>
          </p:cNvPr>
          <p:cNvSpPr>
            <a:spLocks noGrp="1"/>
          </p:cNvSpPr>
          <p:nvPr>
            <p:ph type="sldNum" sz="quarter" idx="5"/>
          </p:nvPr>
        </p:nvSpPr>
        <p:spPr/>
        <p:txBody>
          <a:bodyPr/>
          <a:lstStyle/>
          <a:p>
            <a:fld id="{DC1C341C-B750-CA40-B77D-EE183887B14C}" type="slidenum">
              <a:rPr lang="it-IT" smtClean="0"/>
              <a:t>13</a:t>
            </a:fld>
            <a:endParaRPr lang="it-IT" dirty="0"/>
          </a:p>
        </p:txBody>
      </p:sp>
    </p:spTree>
    <p:extLst>
      <p:ext uri="{BB962C8B-B14F-4D97-AF65-F5344CB8AC3E}">
        <p14:creationId xmlns:p14="http://schemas.microsoft.com/office/powerpoint/2010/main" val="2549449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14</a:t>
            </a:fld>
            <a:endParaRPr lang="it-IT" dirty="0"/>
          </a:p>
        </p:txBody>
      </p:sp>
    </p:spTree>
    <p:extLst>
      <p:ext uri="{BB962C8B-B14F-4D97-AF65-F5344CB8AC3E}">
        <p14:creationId xmlns:p14="http://schemas.microsoft.com/office/powerpoint/2010/main" val="2648653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B03C0-277C-178D-87FF-808B459F235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3E9FE16-A724-51AC-4738-AE5CE5EFF2F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444A2B7-E67C-D7A8-1F04-2965D10BC895}"/>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2A74B685-E640-D083-58C5-01EF2B32ECB8}"/>
              </a:ext>
            </a:extLst>
          </p:cNvPr>
          <p:cNvSpPr>
            <a:spLocks noGrp="1"/>
          </p:cNvSpPr>
          <p:nvPr>
            <p:ph type="sldNum" sz="quarter" idx="5"/>
          </p:nvPr>
        </p:nvSpPr>
        <p:spPr/>
        <p:txBody>
          <a:bodyPr/>
          <a:lstStyle/>
          <a:p>
            <a:fld id="{DC1C341C-B750-CA40-B77D-EE183887B14C}" type="slidenum">
              <a:rPr lang="it-IT" smtClean="0"/>
              <a:t>15</a:t>
            </a:fld>
            <a:endParaRPr lang="it-IT" dirty="0"/>
          </a:p>
        </p:txBody>
      </p:sp>
    </p:spTree>
    <p:extLst>
      <p:ext uri="{BB962C8B-B14F-4D97-AF65-F5344CB8AC3E}">
        <p14:creationId xmlns:p14="http://schemas.microsoft.com/office/powerpoint/2010/main" val="2519658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DE03D-9864-3AF5-D761-DCAC7BD904E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92074B5-AD80-52B0-39D4-4E30977CA83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1B73F04-61A5-A27B-D6E5-F6CFF170D20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31E399D-4A25-B4AC-F950-C97804824296}"/>
              </a:ext>
            </a:extLst>
          </p:cNvPr>
          <p:cNvSpPr>
            <a:spLocks noGrp="1"/>
          </p:cNvSpPr>
          <p:nvPr>
            <p:ph type="sldNum" sz="quarter" idx="5"/>
          </p:nvPr>
        </p:nvSpPr>
        <p:spPr/>
        <p:txBody>
          <a:bodyPr/>
          <a:lstStyle/>
          <a:p>
            <a:fld id="{DC1C341C-B750-CA40-B77D-EE183887B14C}" type="slidenum">
              <a:rPr lang="it-IT" smtClean="0"/>
              <a:t>16</a:t>
            </a:fld>
            <a:endParaRPr lang="it-IT" dirty="0"/>
          </a:p>
        </p:txBody>
      </p:sp>
    </p:spTree>
    <p:extLst>
      <p:ext uri="{BB962C8B-B14F-4D97-AF65-F5344CB8AC3E}">
        <p14:creationId xmlns:p14="http://schemas.microsoft.com/office/powerpoint/2010/main" val="2825297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17</a:t>
            </a:fld>
            <a:endParaRPr lang="it-IT" dirty="0"/>
          </a:p>
        </p:txBody>
      </p:sp>
    </p:spTree>
    <p:extLst>
      <p:ext uri="{BB962C8B-B14F-4D97-AF65-F5344CB8AC3E}">
        <p14:creationId xmlns:p14="http://schemas.microsoft.com/office/powerpoint/2010/main" val="2581230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18</a:t>
            </a:fld>
            <a:endParaRPr lang="it-IT" dirty="0"/>
          </a:p>
        </p:txBody>
      </p:sp>
    </p:spTree>
    <p:extLst>
      <p:ext uri="{BB962C8B-B14F-4D97-AF65-F5344CB8AC3E}">
        <p14:creationId xmlns:p14="http://schemas.microsoft.com/office/powerpoint/2010/main" val="24583292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19</a:t>
            </a:fld>
            <a:endParaRPr lang="it-IT" dirty="0"/>
          </a:p>
        </p:txBody>
      </p:sp>
    </p:spTree>
    <p:extLst>
      <p:ext uri="{BB962C8B-B14F-4D97-AF65-F5344CB8AC3E}">
        <p14:creationId xmlns:p14="http://schemas.microsoft.com/office/powerpoint/2010/main" val="2343995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20</a:t>
            </a:fld>
            <a:endParaRPr lang="it-IT" dirty="0"/>
          </a:p>
        </p:txBody>
      </p:sp>
    </p:spTree>
    <p:extLst>
      <p:ext uri="{BB962C8B-B14F-4D97-AF65-F5344CB8AC3E}">
        <p14:creationId xmlns:p14="http://schemas.microsoft.com/office/powerpoint/2010/main" val="2867058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C1C341C-B750-CA40-B77D-EE183887B14C}" type="slidenum">
              <a:rPr lang="it-IT" smtClean="0"/>
              <a:t>21</a:t>
            </a:fld>
            <a:endParaRPr lang="it-IT" dirty="0"/>
          </a:p>
        </p:txBody>
      </p:sp>
    </p:spTree>
    <p:extLst>
      <p:ext uri="{BB962C8B-B14F-4D97-AF65-F5344CB8AC3E}">
        <p14:creationId xmlns:p14="http://schemas.microsoft.com/office/powerpoint/2010/main" val="2605415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F0A7AB-A56F-45A9-97EF-82CA464DCA5F}"/>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8BE1D40-0EF9-40B0-A11A-EDE335B0FA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F1AC8F1-1123-464D-BF5B-D1D7023946F0}"/>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DED67045-A58E-40AF-AB45-29D0FAB4D3D1}"/>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F86CFE97-50A6-453A-9DC2-0BF54427F31B}"/>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1130193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3AC3186-6E0B-4F53-A9E6-A23AD1034158}"/>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6873337-717C-4419-86AB-AA31BD52FFF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6C1FA9E-1466-4A35-A981-A644E3AA96B2}"/>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02FDF597-C26A-40AA-87F8-BDAFF0CBAF21}"/>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2B314B40-0242-4934-8D99-1584D9DCF20B}"/>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282779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4090BE-8759-4532-9C00-1E6263D95B6B}"/>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798D635E-C28D-4936-9CC1-2C813087DB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D0033702-AF9E-45F1-A2F5-5DF73825DB34}"/>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3171E4D7-4365-4AD0-B5B0-053A95C8F491}"/>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F39B3986-D841-4635-9B9F-218DD1FA900D}"/>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89027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7DE2D26-6EED-436D-9653-933B74276917}"/>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7D90E09-44B2-48FD-90CD-331E6C22DB7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046E4328-B249-45E0-954D-9C4F0E62C51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1B53D180-0390-4473-8D10-8F0DF8FBFB3C}"/>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6" name="Segnaposto piè di pagina 5">
            <a:extLst>
              <a:ext uri="{FF2B5EF4-FFF2-40B4-BE49-F238E27FC236}">
                <a16:creationId xmlns:a16="http://schemas.microsoft.com/office/drawing/2014/main" id="{DFD1468F-1F21-415C-8FB2-1E3588AC2338}"/>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B70E63D6-1A2B-4BA1-9163-9CA24AEE71AA}"/>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2665130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ED69ABB-FA25-4FDD-A62A-A292A80259CF}"/>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30F844E9-CE20-4712-B5A2-F3E2E1DF49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4CF8601B-0219-416D-8CD9-A392303DDDA8}"/>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80AAFF0-4B95-43EC-B03B-F6E5B3B4D9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F22E1A72-4B84-4CA4-986B-B0CD988AA451}"/>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6657AC0B-8951-45A6-8B52-E6C9C5220167}"/>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8" name="Segnaposto piè di pagina 7">
            <a:extLst>
              <a:ext uri="{FF2B5EF4-FFF2-40B4-BE49-F238E27FC236}">
                <a16:creationId xmlns:a16="http://schemas.microsoft.com/office/drawing/2014/main" id="{B5921955-D3EE-4F34-B014-0B96E70B6B86}"/>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AA1F37BE-DF87-40E2-B0CF-99FDBDE69143}"/>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869752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C0A1836-D8D4-4419-B7C0-3C65BDBE57F9}"/>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20717F9-747F-4704-BA5D-80E534452FB2}"/>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4" name="Segnaposto piè di pagina 3">
            <a:extLst>
              <a:ext uri="{FF2B5EF4-FFF2-40B4-BE49-F238E27FC236}">
                <a16:creationId xmlns:a16="http://schemas.microsoft.com/office/drawing/2014/main" id="{B68C9E5A-1C0D-48AD-A361-1ACAB0F94C83}"/>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720FF86C-C216-4545-AA10-E1508945D123}"/>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327632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6C340358-0977-474A-BEBA-F1C5BEB396CC}"/>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3" name="Segnaposto piè di pagina 2">
            <a:extLst>
              <a:ext uri="{FF2B5EF4-FFF2-40B4-BE49-F238E27FC236}">
                <a16:creationId xmlns:a16="http://schemas.microsoft.com/office/drawing/2014/main" id="{10BCB86A-99F4-4925-A70E-161CF095416E}"/>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1DC13632-DA6A-4044-B996-BF0296AF5F8D}"/>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3124396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43D51-323F-4DB1-9E52-8DDF941E9AF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D23EC8F-6EBF-4F01-AB4E-C74BD59B9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CFA5EFC-4177-45C4-A937-7F02FFAE84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7ABF429-098E-4931-8915-7A6C276686E8}"/>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6" name="Segnaposto piè di pagina 5">
            <a:extLst>
              <a:ext uri="{FF2B5EF4-FFF2-40B4-BE49-F238E27FC236}">
                <a16:creationId xmlns:a16="http://schemas.microsoft.com/office/drawing/2014/main" id="{D7B3CE6D-1918-4799-B08D-AEDDB5B45FFF}"/>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0CC270D2-BB24-4967-BBB2-CB6B57AC5C47}"/>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3616210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BAFE6E-D2A3-4CE6-A534-47B1525E7B6B}"/>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2B0E176B-BC63-44CD-B22D-F6C5FBD099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58CF7EA7-1D4F-4D72-ADDE-75129E5AA4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65F2849-9C04-4ACF-9634-A23A541A6339}"/>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6" name="Segnaposto piè di pagina 5">
            <a:extLst>
              <a:ext uri="{FF2B5EF4-FFF2-40B4-BE49-F238E27FC236}">
                <a16:creationId xmlns:a16="http://schemas.microsoft.com/office/drawing/2014/main" id="{A3BD63BE-255A-4FD3-8D63-FDC10D1A52B8}"/>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71BEEA3E-AA42-400C-B390-D9AA90204308}"/>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3425894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E03A51-F8CB-4DD3-9762-398CEA0A3BAF}"/>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D75B16F0-203C-437C-827F-77778C03AFFE}"/>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7941880-7B49-4641-A8AC-8F31260813D8}"/>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BDE13974-8FD5-4529-ADA1-63B97C2CB422}"/>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A96988FB-A322-4551-853F-A5617F304B7C}"/>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3685500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B883851D-E347-499C-8BA3-31F1E0F84E4B}"/>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C02FE83-1382-43D5-BB85-8C51E0F0D85E}"/>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64653CA-B268-4C98-A512-E63F4450BAE6}"/>
              </a:ext>
            </a:extLst>
          </p:cNvPr>
          <p:cNvSpPr>
            <a:spLocks noGrp="1"/>
          </p:cNvSpPr>
          <p:nvPr>
            <p:ph type="dt" sz="half" idx="10"/>
          </p:nvPr>
        </p:nvSpPr>
        <p:spPr/>
        <p:txBody>
          <a:body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22AD1AF8-1041-49C6-A75C-702EAA1C0B46}"/>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0341F6D1-7677-43DD-A0B2-D316064EE1C5}"/>
              </a:ext>
            </a:extLst>
          </p:cNvPr>
          <p:cNvSpPr>
            <a:spLocks noGrp="1"/>
          </p:cNvSpPr>
          <p:nvPr>
            <p:ph type="sldNum" sz="quarter" idx="12"/>
          </p:nvPr>
        </p:nvSpPr>
        <p:spPr/>
        <p:txBody>
          <a:bodyPr/>
          <a:lstStyle/>
          <a:p>
            <a:fld id="{5551D21C-FA5F-4CCD-845D-4A1FD6318729}" type="slidenum">
              <a:rPr lang="it-IT" smtClean="0"/>
              <a:t>‹N›</a:t>
            </a:fld>
            <a:endParaRPr lang="it-IT" dirty="0"/>
          </a:p>
        </p:txBody>
      </p:sp>
    </p:spTree>
    <p:extLst>
      <p:ext uri="{BB962C8B-B14F-4D97-AF65-F5344CB8AC3E}">
        <p14:creationId xmlns:p14="http://schemas.microsoft.com/office/powerpoint/2010/main" val="978311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25C26B-21F1-3DD9-6842-D1FE82B10F36}"/>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C86DEC37-548E-534F-38A5-8C7B567D3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44AB9474-0912-15BA-00E0-7A94BC99B1C1}"/>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743B905E-F304-02E6-C175-371529F1E691}"/>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85600A8A-2379-9859-19E7-9961945AF824}"/>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1578700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007CBF4-1AAA-F8BA-3DFB-9E04CB07147A}"/>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E2A7A9D-B601-9AB5-10F3-E740C1B0CBB2}"/>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06242831-6E11-C89D-AC3C-DEE0985FFCF4}"/>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45DF9649-2E84-31A7-0E52-FE408E1E6BA0}"/>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8145B5BF-2BEE-338B-F38A-4AB2EE1CD8EA}"/>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131891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61F5A54-61F2-92AE-8377-510AA4705A1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6291EE8D-2CE9-2FCA-2040-AABF898615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CDABBDF4-19F8-D8F5-C17E-1629045BDFDD}"/>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118387B1-BC2C-6871-9C44-1263E787814C}"/>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E3057721-A006-1EAE-8ADB-CC9A102826B6}"/>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1226229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5DD21A4-0442-E288-F759-7C2EF701E63F}"/>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8B5840E-C54F-98CD-8843-111DB0860AA0}"/>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56C73067-3DCD-E1E6-DF1D-A6D91054373B}"/>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3B605A12-0C01-6728-1642-BA64C3FE2301}"/>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6" name="Segnaposto piè di pagina 5">
            <a:extLst>
              <a:ext uri="{FF2B5EF4-FFF2-40B4-BE49-F238E27FC236}">
                <a16:creationId xmlns:a16="http://schemas.microsoft.com/office/drawing/2014/main" id="{87D87128-7002-FB77-6552-0F1D6E40BBD7}"/>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51C9DAD5-892B-0E64-E65B-4964FFA8F218}"/>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403264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72EB8F-A0C2-7DC1-497B-B2CCD0DD78AE}"/>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B749CB0E-9DEC-6CE4-369F-E057E2BDD3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798576D4-8CB8-CD7D-69FC-A93569E93056}"/>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0E560370-D5F1-EB39-71DA-6D79526F4C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F6231997-617C-7570-653B-5A6C455AD68C}"/>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3456D527-FE02-A276-60EE-0DB3BAEA94FB}"/>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8" name="Segnaposto piè di pagina 7">
            <a:extLst>
              <a:ext uri="{FF2B5EF4-FFF2-40B4-BE49-F238E27FC236}">
                <a16:creationId xmlns:a16="http://schemas.microsoft.com/office/drawing/2014/main" id="{D6026E22-3DB9-BE73-ACD1-FD51083186A5}"/>
              </a:ext>
            </a:extLst>
          </p:cNvPr>
          <p:cNvSpPr>
            <a:spLocks noGrp="1"/>
          </p:cNvSpPr>
          <p:nvPr>
            <p:ph type="ftr" sz="quarter" idx="11"/>
          </p:nvPr>
        </p:nvSpPr>
        <p:spPr/>
        <p:txBody>
          <a:bodyPr/>
          <a:lstStyle/>
          <a:p>
            <a:endParaRPr lang="it-IT" dirty="0"/>
          </a:p>
        </p:txBody>
      </p:sp>
      <p:sp>
        <p:nvSpPr>
          <p:cNvPr id="9" name="Segnaposto numero diapositiva 8">
            <a:extLst>
              <a:ext uri="{FF2B5EF4-FFF2-40B4-BE49-F238E27FC236}">
                <a16:creationId xmlns:a16="http://schemas.microsoft.com/office/drawing/2014/main" id="{2EFD6FC7-8B5F-E9CA-F8E5-CA603F504F01}"/>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20100048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5BB4CD-1A70-33B3-AAA9-F076D13AC74C}"/>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ED3751C1-FCEE-0F57-109F-D708FF4794A9}"/>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4" name="Segnaposto piè di pagina 3">
            <a:extLst>
              <a:ext uri="{FF2B5EF4-FFF2-40B4-BE49-F238E27FC236}">
                <a16:creationId xmlns:a16="http://schemas.microsoft.com/office/drawing/2014/main" id="{AE7DA6E3-9EDD-E1F2-83B2-B91D892D5381}"/>
              </a:ext>
            </a:extLst>
          </p:cNvPr>
          <p:cNvSpPr>
            <a:spLocks noGrp="1"/>
          </p:cNvSpPr>
          <p:nvPr>
            <p:ph type="ftr" sz="quarter" idx="11"/>
          </p:nvPr>
        </p:nvSpPr>
        <p:spPr/>
        <p:txBody>
          <a:bodyPr/>
          <a:lstStyle/>
          <a:p>
            <a:endParaRPr lang="it-IT" dirty="0"/>
          </a:p>
        </p:txBody>
      </p:sp>
      <p:sp>
        <p:nvSpPr>
          <p:cNvPr id="5" name="Segnaposto numero diapositiva 4">
            <a:extLst>
              <a:ext uri="{FF2B5EF4-FFF2-40B4-BE49-F238E27FC236}">
                <a16:creationId xmlns:a16="http://schemas.microsoft.com/office/drawing/2014/main" id="{55CB1CBA-4FD4-0743-875E-7BA228B31E87}"/>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27916681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8F7A053F-92AA-8EA4-5DBD-612D58B2C443}"/>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3" name="Segnaposto piè di pagina 2">
            <a:extLst>
              <a:ext uri="{FF2B5EF4-FFF2-40B4-BE49-F238E27FC236}">
                <a16:creationId xmlns:a16="http://schemas.microsoft.com/office/drawing/2014/main" id="{998EF472-AD84-C310-323B-875E3D640928}"/>
              </a:ext>
            </a:extLst>
          </p:cNvPr>
          <p:cNvSpPr>
            <a:spLocks noGrp="1"/>
          </p:cNvSpPr>
          <p:nvPr>
            <p:ph type="ftr" sz="quarter" idx="11"/>
          </p:nvPr>
        </p:nvSpPr>
        <p:spPr/>
        <p:txBody>
          <a:bodyPr/>
          <a:lstStyle/>
          <a:p>
            <a:endParaRPr lang="it-IT" dirty="0"/>
          </a:p>
        </p:txBody>
      </p:sp>
      <p:sp>
        <p:nvSpPr>
          <p:cNvPr id="4" name="Segnaposto numero diapositiva 3">
            <a:extLst>
              <a:ext uri="{FF2B5EF4-FFF2-40B4-BE49-F238E27FC236}">
                <a16:creationId xmlns:a16="http://schemas.microsoft.com/office/drawing/2014/main" id="{7C1A4F07-076F-F2D8-3610-FD90CF4FDBB0}"/>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29539767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0506B0B-F00D-5962-FA64-8204EB1D7E3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E9BD6413-7FAC-1145-363A-A50EAAEC23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247C46A-C0DA-0E30-8B6D-AADD796D07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EF6F8FD-8424-78EF-E7D9-D91051675028}"/>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6" name="Segnaposto piè di pagina 5">
            <a:extLst>
              <a:ext uri="{FF2B5EF4-FFF2-40B4-BE49-F238E27FC236}">
                <a16:creationId xmlns:a16="http://schemas.microsoft.com/office/drawing/2014/main" id="{C966568E-74C8-2898-4EA4-19545107CF82}"/>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A8B7CDBB-5E6D-E367-3694-63BDACC90823}"/>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1071941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93BE5E-392E-C686-146E-562882D86331}"/>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888CE47-1F55-8711-0D29-4CF290A3E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EAE0A140-890E-1340-3F00-9CA6B2595E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6F135B7-C7CE-F48E-3952-B87558C1890E}"/>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6" name="Segnaposto piè di pagina 5">
            <a:extLst>
              <a:ext uri="{FF2B5EF4-FFF2-40B4-BE49-F238E27FC236}">
                <a16:creationId xmlns:a16="http://schemas.microsoft.com/office/drawing/2014/main" id="{A3012557-0054-D9A2-C1FB-48433BF2C8AB}"/>
              </a:ext>
            </a:extLst>
          </p:cNvPr>
          <p:cNvSpPr>
            <a:spLocks noGrp="1"/>
          </p:cNvSpPr>
          <p:nvPr>
            <p:ph type="ftr" sz="quarter" idx="11"/>
          </p:nvPr>
        </p:nvSpPr>
        <p:spPr/>
        <p:txBody>
          <a:bodyPr/>
          <a:lstStyle/>
          <a:p>
            <a:endParaRPr lang="it-IT" dirty="0"/>
          </a:p>
        </p:txBody>
      </p:sp>
      <p:sp>
        <p:nvSpPr>
          <p:cNvPr id="7" name="Segnaposto numero diapositiva 6">
            <a:extLst>
              <a:ext uri="{FF2B5EF4-FFF2-40B4-BE49-F238E27FC236}">
                <a16:creationId xmlns:a16="http://schemas.microsoft.com/office/drawing/2014/main" id="{761BB2F3-21F6-325C-8BBB-AB6B16A39C4D}"/>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1818654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AB22F67-2DBC-0ADB-2517-C955A9867F99}"/>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0B837846-F07F-5EE2-264B-ED4F6E92B536}"/>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5FAD69D3-2504-6747-6580-B04EB0442323}"/>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E9775287-E224-EF80-D1D7-8692B43AD5AC}"/>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D1B4BB5A-04E1-013F-E69D-8B3ADB99A660}"/>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3426671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A485EA72-A883-C58C-D5B8-CD3DD5CE136C}"/>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5D921BB3-6563-CA05-C8F0-DE3FFA650400}"/>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45432AE-AF42-3EBD-8265-3AFF40114ABE}"/>
              </a:ext>
            </a:extLst>
          </p:cNvPr>
          <p:cNvSpPr>
            <a:spLocks noGrp="1"/>
          </p:cNvSpPr>
          <p:nvPr>
            <p:ph type="dt" sz="half" idx="10"/>
          </p:nvPr>
        </p:nvSpPr>
        <p:spPr/>
        <p:txBody>
          <a:body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4DB6D2DF-F555-D207-BB37-F835256A1D7A}"/>
              </a:ext>
            </a:extLst>
          </p:cNvPr>
          <p:cNvSpPr>
            <a:spLocks noGrp="1"/>
          </p:cNvSpPr>
          <p:nvPr>
            <p:ph type="ftr" sz="quarter" idx="11"/>
          </p:nvPr>
        </p:nvSpPr>
        <p:spPr/>
        <p:txBody>
          <a:bodyPr/>
          <a:lstStyle/>
          <a:p>
            <a:endParaRPr lang="it-IT" dirty="0"/>
          </a:p>
        </p:txBody>
      </p:sp>
      <p:sp>
        <p:nvSpPr>
          <p:cNvPr id="6" name="Segnaposto numero diapositiva 5">
            <a:extLst>
              <a:ext uri="{FF2B5EF4-FFF2-40B4-BE49-F238E27FC236}">
                <a16:creationId xmlns:a16="http://schemas.microsoft.com/office/drawing/2014/main" id="{0E05CCEB-41CB-21F2-2924-FA3631165019}"/>
              </a:ext>
            </a:extLst>
          </p:cNvPr>
          <p:cNvSpPr>
            <a:spLocks noGrp="1"/>
          </p:cNvSpPr>
          <p:nvPr>
            <p:ph type="sldNum" sz="quarter" idx="12"/>
          </p:nvPr>
        </p:nvSpPr>
        <p:spPr/>
        <p:txBody>
          <a:bodyPr/>
          <a:lstStyle/>
          <a:p>
            <a:fld id="{86D4AA35-7B92-7D4E-A0B1-F995AA1738BA}" type="slidenum">
              <a:rPr lang="it-IT" smtClean="0"/>
              <a:t>‹N›</a:t>
            </a:fld>
            <a:endParaRPr lang="it-IT" dirty="0"/>
          </a:p>
        </p:txBody>
      </p:sp>
    </p:spTree>
    <p:extLst>
      <p:ext uri="{BB962C8B-B14F-4D97-AF65-F5344CB8AC3E}">
        <p14:creationId xmlns:p14="http://schemas.microsoft.com/office/powerpoint/2010/main" val="4224502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79831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8868977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12915670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3533730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1853160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5412485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40426114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4455243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5432891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135481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72259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3BC9202-3884-8F4D-9D5D-1841A63C5016}"/>
              </a:ext>
            </a:extLst>
          </p:cNvPr>
          <p:cNvGrpSpPr/>
          <p:nvPr userDrawn="1"/>
        </p:nvGrpSpPr>
        <p:grpSpPr>
          <a:xfrm>
            <a:off x="665258" y="675372"/>
            <a:ext cx="10861484" cy="91440"/>
            <a:chOff x="666101" y="675372"/>
            <a:chExt cx="10861484" cy="91440"/>
          </a:xfrm>
        </p:grpSpPr>
        <p:sp>
          <p:nvSpPr>
            <p:cNvPr id="14" name="Oval 13">
              <a:extLst>
                <a:ext uri="{FF2B5EF4-FFF2-40B4-BE49-F238E27FC236}">
                  <a16:creationId xmlns:a16="http://schemas.microsoft.com/office/drawing/2014/main" id="{0C6FE44E-A3F6-6044-9DF8-DE5623C6860D}"/>
                </a:ext>
              </a:extLst>
            </p:cNvPr>
            <p:cNvSpPr/>
            <p:nvPr userDrawn="1"/>
          </p:nvSpPr>
          <p:spPr>
            <a:xfrm>
              <a:off x="11436145" y="675372"/>
              <a:ext cx="91440" cy="91440"/>
            </a:xfrm>
            <a:prstGeom prst="ellipse">
              <a:avLst/>
            </a:prstGeom>
            <a:noFill/>
            <a:ln w="15875">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6"/>
              <a:endParaRPr lang="en-US" sz="2400" b="0" i="0" dirty="0">
                <a:solidFill>
                  <a:srgbClr val="5EC7EB"/>
                </a:solidFill>
                <a:latin typeface="Aldine721 BT Roman" panose="02040603050506020403" pitchFamily="18" charset="0"/>
              </a:endParaRPr>
            </a:p>
          </p:txBody>
        </p:sp>
        <p:sp>
          <p:nvSpPr>
            <p:cNvPr id="15" name="Oval 14">
              <a:extLst>
                <a:ext uri="{FF2B5EF4-FFF2-40B4-BE49-F238E27FC236}">
                  <a16:creationId xmlns:a16="http://schemas.microsoft.com/office/drawing/2014/main" id="{6CE8C360-AF32-4E42-9B25-9AB9555AE324}"/>
                </a:ext>
              </a:extLst>
            </p:cNvPr>
            <p:cNvSpPr/>
            <p:nvPr userDrawn="1"/>
          </p:nvSpPr>
          <p:spPr>
            <a:xfrm>
              <a:off x="666101" y="675372"/>
              <a:ext cx="91440" cy="91440"/>
            </a:xfrm>
            <a:prstGeom prst="ellipse">
              <a:avLst/>
            </a:prstGeom>
            <a:noFill/>
            <a:ln w="15875">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09586"/>
              <a:endParaRPr lang="en-US" sz="2400" b="0" i="0" dirty="0">
                <a:solidFill>
                  <a:srgbClr val="5EC7EB"/>
                </a:solidFill>
                <a:latin typeface="Aldine721 BT Roman" panose="02040603050506020403" pitchFamily="18" charset="0"/>
              </a:endParaRPr>
            </a:p>
          </p:txBody>
        </p:sp>
        <p:cxnSp>
          <p:nvCxnSpPr>
            <p:cNvPr id="16" name="Straight Connector 15">
              <a:extLst>
                <a:ext uri="{FF2B5EF4-FFF2-40B4-BE49-F238E27FC236}">
                  <a16:creationId xmlns:a16="http://schemas.microsoft.com/office/drawing/2014/main" id="{57F3CE90-29EB-1541-8A03-C6445A69E6D3}"/>
                </a:ext>
              </a:extLst>
            </p:cNvPr>
            <p:cNvCxnSpPr/>
            <p:nvPr userDrawn="1"/>
          </p:nvCxnSpPr>
          <p:spPr>
            <a:xfrm>
              <a:off x="837767" y="721092"/>
              <a:ext cx="10518152" cy="0"/>
            </a:xfrm>
            <a:prstGeom prst="line">
              <a:avLst/>
            </a:prstGeom>
            <a:ln w="15875" cmpd="sng">
              <a:solidFill>
                <a:schemeClr val="bg2"/>
              </a:solidFill>
            </a:ln>
            <a:effectLst/>
          </p:spPr>
          <p:style>
            <a:lnRef idx="2">
              <a:schemeClr val="accent1"/>
            </a:lnRef>
            <a:fillRef idx="0">
              <a:schemeClr val="accent1"/>
            </a:fillRef>
            <a:effectRef idx="1">
              <a:schemeClr val="accent1"/>
            </a:effectRef>
            <a:fontRef idx="minor">
              <a:schemeClr val="tx1"/>
            </a:fontRef>
          </p:style>
        </p:cxnSp>
      </p:grpSp>
      <p:sp>
        <p:nvSpPr>
          <p:cNvPr id="18" name="Title 17">
            <a:extLst>
              <a:ext uri="{FF2B5EF4-FFF2-40B4-BE49-F238E27FC236}">
                <a16:creationId xmlns:a16="http://schemas.microsoft.com/office/drawing/2014/main" id="{44D3FDF8-FB99-8647-A59A-FBEFE979111A}"/>
              </a:ext>
            </a:extLst>
          </p:cNvPr>
          <p:cNvSpPr>
            <a:spLocks noGrp="1"/>
          </p:cNvSpPr>
          <p:nvPr>
            <p:ph type="title" hasCustomPrompt="1"/>
          </p:nvPr>
        </p:nvSpPr>
        <p:spPr>
          <a:solidFill>
            <a:schemeClr val="accent1"/>
          </a:solidFill>
        </p:spPr>
        <p:txBody>
          <a:bodyPr/>
          <a:lstStyle/>
          <a:p>
            <a:r>
              <a:rPr lang="en-US"/>
              <a:t>CLICK TO EDIT MASTER TITLE STYLE</a:t>
            </a:r>
          </a:p>
        </p:txBody>
      </p:sp>
    </p:spTree>
    <p:extLst>
      <p:ext uri="{BB962C8B-B14F-4D97-AF65-F5344CB8AC3E}">
        <p14:creationId xmlns:p14="http://schemas.microsoft.com/office/powerpoint/2010/main" val="326572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hotography Galleries Opt 1">
    <p:spTree>
      <p:nvGrpSpPr>
        <p:cNvPr id="1" name=""/>
        <p:cNvGrpSpPr/>
        <p:nvPr/>
      </p:nvGrpSpPr>
      <p:grpSpPr>
        <a:xfrm>
          <a:off x="0" y="0"/>
          <a:ext cx="0" cy="0"/>
          <a:chOff x="0" y="0"/>
          <a:chExt cx="0" cy="0"/>
        </a:xfrm>
      </p:grpSpPr>
      <p:sp>
        <p:nvSpPr>
          <p:cNvPr id="8" name="Picture Placeholder 50">
            <a:extLst>
              <a:ext uri="{FF2B5EF4-FFF2-40B4-BE49-F238E27FC236}">
                <a16:creationId xmlns:a16="http://schemas.microsoft.com/office/drawing/2014/main" id="{B7518C8C-C50A-A360-7AE3-0BF79CD3F94A}"/>
              </a:ext>
            </a:extLst>
          </p:cNvPr>
          <p:cNvSpPr>
            <a:spLocks noGrp="1"/>
          </p:cNvSpPr>
          <p:nvPr>
            <p:ph type="pic" sz="quarter" idx="24" hasCustomPrompt="1"/>
          </p:nvPr>
        </p:nvSpPr>
        <p:spPr>
          <a:xfrm>
            <a:off x="310130" y="373218"/>
            <a:ext cx="11580540" cy="5851209"/>
          </a:xfrm>
          <a:prstGeom prst="roundRect">
            <a:avLst>
              <a:gd name="adj" fmla="val 5868"/>
            </a:avLst>
          </a:prstGeom>
          <a:pattFill prst="lgCheck">
            <a:fgClr>
              <a:schemeClr val="accent1"/>
            </a:fgClr>
            <a:bgClr>
              <a:schemeClr val="bg1"/>
            </a:bgClr>
          </a:pattFill>
        </p:spPr>
        <p:txBody>
          <a:bodyPr anchor="ctr">
            <a:normAutofit/>
          </a:bodyPr>
          <a:lstStyle>
            <a:lvl1pPr marL="0" indent="0" algn="ctr">
              <a:spcBef>
                <a:spcPts val="0"/>
              </a:spcBef>
              <a:buNone/>
              <a:defRPr sz="1300" b="0" i="0">
                <a:solidFill>
                  <a:schemeClr val="tx1"/>
                </a:solidFill>
                <a:latin typeface="Avenir Light" panose="020B0402020203020204" pitchFamily="34" charset="77"/>
              </a:defRPr>
            </a:lvl1pPr>
          </a:lstStyle>
          <a:p>
            <a:r>
              <a:rPr lang="en-US" dirty="0"/>
              <a:t>DRAG + DROP</a:t>
            </a:r>
            <a:br>
              <a:rPr lang="en-US" dirty="0"/>
            </a:br>
            <a:r>
              <a:rPr lang="en-US" dirty="0"/>
              <a:t>IMAGE HERE</a:t>
            </a:r>
          </a:p>
        </p:txBody>
      </p:sp>
      <p:sp>
        <p:nvSpPr>
          <p:cNvPr id="6" name="Slide Number Placeholder 5">
            <a:extLst>
              <a:ext uri="{FF2B5EF4-FFF2-40B4-BE49-F238E27FC236}">
                <a16:creationId xmlns:a16="http://schemas.microsoft.com/office/drawing/2014/main" id="{DD04FC94-E0FB-4450-B83C-EC08F405708D}"/>
              </a:ext>
            </a:extLst>
          </p:cNvPr>
          <p:cNvSpPr>
            <a:spLocks noGrp="1"/>
          </p:cNvSpPr>
          <p:nvPr>
            <p:ph type="sldNum" sz="quarter" idx="12"/>
          </p:nvPr>
        </p:nvSpPr>
        <p:spPr>
          <a:xfrm>
            <a:off x="9188861" y="6334579"/>
            <a:ext cx="2743200" cy="365125"/>
          </a:xfrm>
        </p:spPr>
        <p:txBody>
          <a:bodyPr/>
          <a:lstStyle>
            <a:lvl1pPr>
              <a:defRPr>
                <a:solidFill>
                  <a:srgbClr val="898989"/>
                </a:solidFill>
              </a:defRPr>
            </a:lvl1pPr>
          </a:lstStyle>
          <a:p>
            <a:fld id="{DDE1B7B3-340B-DC4A-A4D1-115A57A8CE7B}" type="slidenum">
              <a:rPr lang="en-US" smtClean="0"/>
              <a:pPr/>
              <a:t>‹N›</a:t>
            </a:fld>
            <a:endParaRPr lang="en-US" dirty="0"/>
          </a:p>
        </p:txBody>
      </p:sp>
    </p:spTree>
    <p:extLst>
      <p:ext uri="{BB962C8B-B14F-4D97-AF65-F5344CB8AC3E}">
        <p14:creationId xmlns:p14="http://schemas.microsoft.com/office/powerpoint/2010/main" val="3512681337"/>
      </p:ext>
    </p:extLst>
  </p:cSld>
  <p:clrMapOvr>
    <a:masterClrMapping/>
  </p:clrMapOvr>
  <p:extLst>
    <p:ext uri="{DCECCB84-F9BA-43D5-87BE-67443E8EF086}">
      <p15:sldGuideLst xmlns:p15="http://schemas.microsoft.com/office/powerpoint/2012/main">
        <p15:guide id="1" orient="horz" pos="4156">
          <p15:clr>
            <a:srgbClr val="FBAE40"/>
          </p15:clr>
        </p15:guide>
        <p15:guide id="2" pos="211">
          <p15:clr>
            <a:srgbClr val="FBAE40"/>
          </p15:clr>
        </p15:guide>
        <p15:guide id="3" orient="horz" pos="210">
          <p15:clr>
            <a:srgbClr val="FBAE40"/>
          </p15:clr>
        </p15:guide>
        <p15:guide id="4" pos="7469">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42_Custom Layout">
  <p:cSld name="42_Custom Layout">
    <p:spTree>
      <p:nvGrpSpPr>
        <p:cNvPr id="1" name="Shape 33"/>
        <p:cNvGrpSpPr/>
        <p:nvPr/>
      </p:nvGrpSpPr>
      <p:grpSpPr>
        <a:xfrm>
          <a:off x="0" y="0"/>
          <a:ext cx="0" cy="0"/>
          <a:chOff x="0" y="0"/>
          <a:chExt cx="0" cy="0"/>
        </a:xfrm>
      </p:grpSpPr>
      <p:sp>
        <p:nvSpPr>
          <p:cNvPr id="34" name="Shape 34"/>
          <p:cNvSpPr>
            <a:spLocks noGrp="1"/>
          </p:cNvSpPr>
          <p:nvPr>
            <p:ph type="pic" idx="2"/>
          </p:nvPr>
        </p:nvSpPr>
        <p:spPr>
          <a:xfrm>
            <a:off x="2299189" y="381000"/>
            <a:ext cx="2737045" cy="3713284"/>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35" name="Shape 35"/>
          <p:cNvSpPr>
            <a:spLocks noGrp="1"/>
          </p:cNvSpPr>
          <p:nvPr>
            <p:ph type="pic" idx="3"/>
          </p:nvPr>
        </p:nvSpPr>
        <p:spPr>
          <a:xfrm>
            <a:off x="5787246" y="793212"/>
            <a:ext cx="2737045" cy="3387969"/>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36" name="Shape 36"/>
          <p:cNvSpPr>
            <a:spLocks noGrp="1"/>
          </p:cNvSpPr>
          <p:nvPr>
            <p:ph type="pic" idx="4"/>
          </p:nvPr>
        </p:nvSpPr>
        <p:spPr>
          <a:xfrm>
            <a:off x="9275302" y="554794"/>
            <a:ext cx="2737045" cy="3539490"/>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4209325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EC1A57AF-9935-44D3-BB1D-D8976D21B8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5AA6AF4C-0F4B-4FA1-8504-4071383413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DFB2BAA7-D6AF-4D14-95FA-6F9A04BDCB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CAB9D-0253-4864-A338-A972970CBE42}" type="datetimeFigureOut">
              <a:rPr lang="it-IT" smtClean="0"/>
              <a:t>18/06/25</a:t>
            </a:fld>
            <a:endParaRPr lang="it-IT" dirty="0"/>
          </a:p>
        </p:txBody>
      </p:sp>
      <p:sp>
        <p:nvSpPr>
          <p:cNvPr id="5" name="Segnaposto piè di pagina 4">
            <a:extLst>
              <a:ext uri="{FF2B5EF4-FFF2-40B4-BE49-F238E27FC236}">
                <a16:creationId xmlns:a16="http://schemas.microsoft.com/office/drawing/2014/main" id="{AAE71BD1-5409-419F-860D-785CAADB82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a:extLst>
              <a:ext uri="{FF2B5EF4-FFF2-40B4-BE49-F238E27FC236}">
                <a16:creationId xmlns:a16="http://schemas.microsoft.com/office/drawing/2014/main" id="{9088C845-4359-4C8C-A402-8549DAAE20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1D21C-FA5F-4CCD-845D-4A1FD6318729}" type="slidenum">
              <a:rPr lang="it-IT" smtClean="0"/>
              <a:t>‹N›</a:t>
            </a:fld>
            <a:endParaRPr lang="it-IT" dirty="0"/>
          </a:p>
        </p:txBody>
      </p:sp>
    </p:spTree>
    <p:extLst>
      <p:ext uri="{BB962C8B-B14F-4D97-AF65-F5344CB8AC3E}">
        <p14:creationId xmlns:p14="http://schemas.microsoft.com/office/powerpoint/2010/main" val="3976620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7C095A1-07A8-0FE5-6B80-F912491C6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D4BFC43-E43F-72C8-2CCE-E276052488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150DF29-3547-0C6B-9F78-6A625E3AC1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7BB92E-2FD0-CF40-9C81-92ED73F95159}" type="datetimeFigureOut">
              <a:rPr lang="it-IT" smtClean="0"/>
              <a:t>18/06/25</a:t>
            </a:fld>
            <a:endParaRPr lang="it-IT" dirty="0"/>
          </a:p>
        </p:txBody>
      </p:sp>
      <p:sp>
        <p:nvSpPr>
          <p:cNvPr id="5" name="Segnaposto piè di pagina 4">
            <a:extLst>
              <a:ext uri="{FF2B5EF4-FFF2-40B4-BE49-F238E27FC236}">
                <a16:creationId xmlns:a16="http://schemas.microsoft.com/office/drawing/2014/main" id="{8DC76F5F-8714-EFB3-439A-95C7C253E8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dirty="0"/>
          </a:p>
        </p:txBody>
      </p:sp>
      <p:sp>
        <p:nvSpPr>
          <p:cNvPr id="6" name="Segnaposto numero diapositiva 5">
            <a:extLst>
              <a:ext uri="{FF2B5EF4-FFF2-40B4-BE49-F238E27FC236}">
                <a16:creationId xmlns:a16="http://schemas.microsoft.com/office/drawing/2014/main" id="{E6EA7D1B-2229-5A55-8C5B-C57B81112C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6D4AA35-7B92-7D4E-A0B1-F995AA1738BA}" type="slidenum">
              <a:rPr lang="it-IT" smtClean="0"/>
              <a:t>‹N›</a:t>
            </a:fld>
            <a:endParaRPr lang="it-IT" dirty="0"/>
          </a:p>
        </p:txBody>
      </p:sp>
    </p:spTree>
    <p:extLst>
      <p:ext uri="{BB962C8B-B14F-4D97-AF65-F5344CB8AC3E}">
        <p14:creationId xmlns:p14="http://schemas.microsoft.com/office/powerpoint/2010/main" val="1365072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6/18/25</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a:t>
            </a:fld>
            <a:endParaRPr lang="en-US" dirty="0"/>
          </a:p>
        </p:txBody>
      </p:sp>
    </p:spTree>
    <p:extLst>
      <p:ext uri="{BB962C8B-B14F-4D97-AF65-F5344CB8AC3E}">
        <p14:creationId xmlns:p14="http://schemas.microsoft.com/office/powerpoint/2010/main" val="217197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0.svg"/><Relationship Id="rId5" Type="http://schemas.openxmlformats.org/officeDocument/2006/relationships/image" Target="../media/image9.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9.xml"/><Relationship Id="rId5" Type="http://schemas.openxmlformats.org/officeDocument/2006/relationships/image" Target="../media/image6.sv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14.sv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9.xml"/><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mailto:angelo@joytrainer.it" TargetMode="External"/><Relationship Id="rId5" Type="http://schemas.openxmlformats.org/officeDocument/2006/relationships/hyperlink" Target="http://www.joytrainer.it/" TargetMode="Externa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Connettore 1 6">
            <a:extLst>
              <a:ext uri="{FF2B5EF4-FFF2-40B4-BE49-F238E27FC236}">
                <a16:creationId xmlns:a16="http://schemas.microsoft.com/office/drawing/2014/main" id="{4A57B9E9-F1A4-7AF6-E1CB-91C6B2916FE0}"/>
              </a:ext>
            </a:extLst>
          </p:cNvPr>
          <p:cNvCxnSpPr>
            <a:cxnSpLocks/>
          </p:cNvCxnSpPr>
          <p:nvPr/>
        </p:nvCxnSpPr>
        <p:spPr>
          <a:xfrm>
            <a:off x="583894" y="6320722"/>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Segnaposto contenuto 2">
            <a:extLst>
              <a:ext uri="{FF2B5EF4-FFF2-40B4-BE49-F238E27FC236}">
                <a16:creationId xmlns:a16="http://schemas.microsoft.com/office/drawing/2014/main" id="{E8B53025-2D9A-795C-3EE9-E1DCD35DB577}"/>
              </a:ext>
            </a:extLst>
          </p:cNvPr>
          <p:cNvSpPr txBox="1">
            <a:spLocks/>
          </p:cNvSpPr>
          <p:nvPr/>
        </p:nvSpPr>
        <p:spPr>
          <a:xfrm>
            <a:off x="1781907" y="3585293"/>
            <a:ext cx="8510954" cy="218001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ts val="0"/>
              </a:spcBef>
            </a:pPr>
            <a:r>
              <a:rPr lang="it-IT" sz="3600" dirty="0">
                <a:latin typeface="Aptos" panose="020B0004020202020204" pitchFamily="34" charset="0"/>
              </a:rPr>
              <a:t>BROTHERS IN ACTION AND BE YOURSELF</a:t>
            </a:r>
          </a:p>
          <a:p>
            <a:pPr>
              <a:spcBef>
                <a:spcPts val="0"/>
              </a:spcBef>
            </a:pPr>
            <a:r>
              <a:rPr lang="it-IT" sz="2800" spc="2500" dirty="0">
                <a:solidFill>
                  <a:srgbClr val="9DCEEE"/>
                </a:solidFill>
                <a:latin typeface="Aptos" panose="020B0004020202020204" pitchFamily="34" charset="0"/>
              </a:rPr>
              <a:t> </a:t>
            </a:r>
            <a:r>
              <a:rPr lang="it-IT" sz="2000" spc="2500" dirty="0">
                <a:solidFill>
                  <a:srgbClr val="9DCEEE"/>
                </a:solidFill>
                <a:latin typeface="Aptos" panose="020B0004020202020204" pitchFamily="34" charset="0"/>
              </a:rPr>
              <a:t>A TRIBE THAT LOVES</a:t>
            </a:r>
            <a:endParaRPr lang="it-IT" spc="2500" dirty="0">
              <a:solidFill>
                <a:srgbClr val="9DCEEE"/>
              </a:solidFill>
              <a:latin typeface="Aptos" panose="020B0004020202020204" pitchFamily="34" charset="0"/>
            </a:endParaRPr>
          </a:p>
          <a:p>
            <a:pPr>
              <a:spcBef>
                <a:spcPts val="0"/>
              </a:spcBef>
            </a:pPr>
            <a:endParaRPr lang="it-IT" sz="3200" spc="2000" dirty="0">
              <a:solidFill>
                <a:srgbClr val="9DCEEE"/>
              </a:solidFill>
              <a:latin typeface="Aptos" panose="020B0004020202020204" pitchFamily="34" charset="0"/>
            </a:endParaRPr>
          </a:p>
          <a:p>
            <a:pPr>
              <a:spcBef>
                <a:spcPts val="0"/>
              </a:spcBef>
            </a:pPr>
            <a:endParaRPr lang="it-IT" sz="3200" spc="2000" dirty="0">
              <a:solidFill>
                <a:srgbClr val="9DCEEE"/>
              </a:solidFill>
              <a:latin typeface="Aptos" panose="020B0004020202020204" pitchFamily="34" charset="0"/>
            </a:endParaRPr>
          </a:p>
          <a:p>
            <a:pPr>
              <a:spcBef>
                <a:spcPts val="0"/>
              </a:spcBef>
            </a:pPr>
            <a:r>
              <a:rPr lang="it-IT" sz="1400" spc="2200" dirty="0">
                <a:latin typeface="Aptos" panose="020B0004020202020204" pitchFamily="34" charset="0"/>
              </a:rPr>
              <a:t>ANGELO CATTANEO</a:t>
            </a:r>
          </a:p>
        </p:txBody>
      </p:sp>
      <p:pic>
        <p:nvPicPr>
          <p:cNvPr id="5" name="Immagine 4">
            <a:extLst>
              <a:ext uri="{FF2B5EF4-FFF2-40B4-BE49-F238E27FC236}">
                <a16:creationId xmlns:a16="http://schemas.microsoft.com/office/drawing/2014/main" id="{CE69F36E-C529-F29F-BCCE-220F9C28A126}"/>
              </a:ext>
            </a:extLst>
          </p:cNvPr>
          <p:cNvPicPr>
            <a:picLocks noChangeAspect="1"/>
          </p:cNvPicPr>
          <p:nvPr/>
        </p:nvPicPr>
        <p:blipFill>
          <a:blip r:embed="rId3"/>
          <a:stretch>
            <a:fillRect/>
          </a:stretch>
        </p:blipFill>
        <p:spPr>
          <a:xfrm>
            <a:off x="5169430" y="6132595"/>
            <a:ext cx="1735909" cy="528655"/>
          </a:xfrm>
          <a:prstGeom prst="rect">
            <a:avLst/>
          </a:prstGeom>
          <a:solidFill>
            <a:schemeClr val="bg1"/>
          </a:solidFill>
        </p:spPr>
      </p:pic>
    </p:spTree>
    <p:extLst>
      <p:ext uri="{BB962C8B-B14F-4D97-AF65-F5344CB8AC3E}">
        <p14:creationId xmlns:p14="http://schemas.microsoft.com/office/powerpoint/2010/main" val="2517880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Immagine che contiene terreno, fiore, aria aperta, giallo&#10;&#10;Descrizione generata automaticamente">
            <a:extLst>
              <a:ext uri="{FF2B5EF4-FFF2-40B4-BE49-F238E27FC236}">
                <a16:creationId xmlns:a16="http://schemas.microsoft.com/office/drawing/2014/main" id="{BBCC297A-E6A2-3298-45B7-80A2E1F19609}"/>
              </a:ext>
            </a:extLst>
          </p:cNvPr>
          <p:cNvPicPr>
            <a:picLocks noChangeAspect="1"/>
          </p:cNvPicPr>
          <p:nvPr/>
        </p:nvPicPr>
        <p:blipFill rotWithShape="1">
          <a:blip r:embed="rId3">
            <a:extLst>
              <a:ext uri="{28A0092B-C50C-407E-A947-70E740481C1C}">
                <a14:useLocalDpi xmlns:a14="http://schemas.microsoft.com/office/drawing/2010/main" val="0"/>
              </a:ext>
            </a:extLst>
          </a:blip>
          <a:srcRect l="-3762" t="38632" r="4816"/>
          <a:stretch/>
        </p:blipFill>
        <p:spPr>
          <a:xfrm>
            <a:off x="-481913" y="1817076"/>
            <a:ext cx="12673913" cy="4208585"/>
          </a:xfrm>
          <a:prstGeom prst="rect">
            <a:avLst/>
          </a:prstGeom>
        </p:spPr>
      </p:pic>
      <p:sp>
        <p:nvSpPr>
          <p:cNvPr id="6" name="CasellaDiTesto 5">
            <a:extLst>
              <a:ext uri="{FF2B5EF4-FFF2-40B4-BE49-F238E27FC236}">
                <a16:creationId xmlns:a16="http://schemas.microsoft.com/office/drawing/2014/main" id="{B673EB62-AB40-3A9A-3D9A-ECD424D4B674}"/>
              </a:ext>
            </a:extLst>
          </p:cNvPr>
          <p:cNvSpPr txBox="1"/>
          <p:nvPr/>
        </p:nvSpPr>
        <p:spPr>
          <a:xfrm>
            <a:off x="1672860" y="183456"/>
            <a:ext cx="10145676" cy="1672910"/>
          </a:xfrm>
          <a:prstGeom prst="rect">
            <a:avLst/>
          </a:prstGeom>
        </p:spPr>
        <p:txBody>
          <a:bodyPr vert="horz" lIns="91440" tIns="45720" rIns="91440" bIns="45720" rtlCol="0">
            <a:normAutofit/>
          </a:bodyPr>
          <a:lstStyle/>
          <a:p>
            <a:pPr>
              <a:lnSpc>
                <a:spcPct val="90000"/>
              </a:lnSpc>
              <a:spcBef>
                <a:spcPts val="200"/>
              </a:spcBef>
              <a:spcAft>
                <a:spcPts val="200"/>
              </a:spcAft>
            </a:pPr>
            <a:r>
              <a:rPr lang="en-US" dirty="0">
                <a:latin typeface="Aptos" panose="020B0004020202020204" pitchFamily="34" charset="0"/>
              </a:rPr>
              <a:t> </a:t>
            </a:r>
          </a:p>
          <a:p>
            <a:pPr>
              <a:lnSpc>
                <a:spcPct val="90000"/>
              </a:lnSpc>
              <a:spcBef>
                <a:spcPts val="200"/>
              </a:spcBef>
              <a:spcAft>
                <a:spcPts val="200"/>
              </a:spcAft>
            </a:pPr>
            <a:r>
              <a:rPr lang="en-US" dirty="0"/>
              <a:t>THE BIGGEST FEAR IS NOT THE ONE OF DYING, BUT OF FEELING </a:t>
            </a:r>
            <a:r>
              <a:rPr lang="en-US" b="1" dirty="0"/>
              <a:t>YOU WASTED YOUR LIFE</a:t>
            </a:r>
            <a:r>
              <a:rPr lang="it-IT" dirty="0"/>
              <a:t> </a:t>
            </a:r>
            <a:r>
              <a:rPr lang="en-US" b="1" dirty="0">
                <a:latin typeface="Aptos" panose="020B0004020202020204" pitchFamily="34" charset="0"/>
              </a:rPr>
              <a:t>.</a:t>
            </a:r>
          </a:p>
          <a:p>
            <a:pPr>
              <a:lnSpc>
                <a:spcPct val="90000"/>
              </a:lnSpc>
              <a:spcBef>
                <a:spcPts val="200"/>
              </a:spcBef>
              <a:spcAft>
                <a:spcPts val="200"/>
              </a:spcAft>
            </a:pPr>
            <a:r>
              <a:rPr lang="en-US" dirty="0"/>
              <a:t>WHAT RESISTANCES DO YOU HAVE TO OVERCOME TO OPEN UP TO WHAT’S NEW</a:t>
            </a:r>
            <a:r>
              <a:rPr lang="en-US" dirty="0">
                <a:latin typeface="Aptos" panose="020B0004020202020204" pitchFamily="34" charset="0"/>
              </a:rPr>
              <a:t>?</a:t>
            </a:r>
          </a:p>
          <a:p>
            <a:pPr>
              <a:lnSpc>
                <a:spcPct val="90000"/>
              </a:lnSpc>
              <a:spcBef>
                <a:spcPts val="200"/>
              </a:spcBef>
              <a:spcAft>
                <a:spcPts val="200"/>
              </a:spcAft>
            </a:pPr>
            <a:r>
              <a:rPr lang="en-US" dirty="0"/>
              <a:t>WHAT YOU REFER TO AS " MY CHARACTER" TODAY, HOW HAS IT FORMED</a:t>
            </a:r>
            <a:r>
              <a:rPr lang="en-US" dirty="0">
                <a:latin typeface="Aptos" panose="020B0004020202020204" pitchFamily="34" charset="0"/>
              </a:rPr>
              <a:t>?</a:t>
            </a:r>
          </a:p>
          <a:p>
            <a:pPr indent="-228600">
              <a:lnSpc>
                <a:spcPct val="90000"/>
              </a:lnSpc>
              <a:spcAft>
                <a:spcPts val="600"/>
              </a:spcAft>
              <a:buFont typeface="Arial" panose="020B0604020202020204" pitchFamily="34" charset="0"/>
              <a:buChar char="•"/>
            </a:pPr>
            <a:endParaRPr lang="en-US" b="0" i="0" dirty="0">
              <a:effectLst/>
            </a:endParaRPr>
          </a:p>
        </p:txBody>
      </p:sp>
      <p:sp>
        <p:nvSpPr>
          <p:cNvPr id="2" name="Rettangolo 1">
            <a:extLst>
              <a:ext uri="{FF2B5EF4-FFF2-40B4-BE49-F238E27FC236}">
                <a16:creationId xmlns:a16="http://schemas.microsoft.com/office/drawing/2014/main" id="{1AA11D5F-4E56-7FBE-E07E-74086F71F05D}"/>
              </a:ext>
            </a:extLst>
          </p:cNvPr>
          <p:cNvSpPr/>
          <p:nvPr/>
        </p:nvSpPr>
        <p:spPr>
          <a:xfrm>
            <a:off x="4500535" y="1384700"/>
            <a:ext cx="2166313" cy="45719"/>
          </a:xfrm>
          <a:custGeom>
            <a:avLst/>
            <a:gdLst>
              <a:gd name="connsiteX0" fmla="*/ 0 w 2166313"/>
              <a:gd name="connsiteY0" fmla="*/ 0 h 45719"/>
              <a:gd name="connsiteX1" fmla="*/ 519915 w 2166313"/>
              <a:gd name="connsiteY1" fmla="*/ 0 h 45719"/>
              <a:gd name="connsiteX2" fmla="*/ 1061493 w 2166313"/>
              <a:gd name="connsiteY2" fmla="*/ 0 h 45719"/>
              <a:gd name="connsiteX3" fmla="*/ 1603072 w 2166313"/>
              <a:gd name="connsiteY3" fmla="*/ 0 h 45719"/>
              <a:gd name="connsiteX4" fmla="*/ 2166313 w 2166313"/>
              <a:gd name="connsiteY4" fmla="*/ 0 h 45719"/>
              <a:gd name="connsiteX5" fmla="*/ 2166313 w 2166313"/>
              <a:gd name="connsiteY5" fmla="*/ 45719 h 45719"/>
              <a:gd name="connsiteX6" fmla="*/ 1624735 w 2166313"/>
              <a:gd name="connsiteY6" fmla="*/ 45719 h 45719"/>
              <a:gd name="connsiteX7" fmla="*/ 1126483 w 2166313"/>
              <a:gd name="connsiteY7" fmla="*/ 45719 h 45719"/>
              <a:gd name="connsiteX8" fmla="*/ 628231 w 2166313"/>
              <a:gd name="connsiteY8" fmla="*/ 45719 h 45719"/>
              <a:gd name="connsiteX9" fmla="*/ 0 w 2166313"/>
              <a:gd name="connsiteY9" fmla="*/ 45719 h 45719"/>
              <a:gd name="connsiteX10" fmla="*/ 0 w 2166313"/>
              <a:gd name="connsiteY10"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313" h="45719" fill="none" extrusionOk="0">
                <a:moveTo>
                  <a:pt x="0" y="0"/>
                </a:moveTo>
                <a:cubicBezTo>
                  <a:pt x="178478" y="-21967"/>
                  <a:pt x="413334" y="58194"/>
                  <a:pt x="519915" y="0"/>
                </a:cubicBezTo>
                <a:cubicBezTo>
                  <a:pt x="626497" y="-58194"/>
                  <a:pt x="842942" y="1898"/>
                  <a:pt x="1061493" y="0"/>
                </a:cubicBezTo>
                <a:cubicBezTo>
                  <a:pt x="1280044" y="-1898"/>
                  <a:pt x="1406674" y="61993"/>
                  <a:pt x="1603072" y="0"/>
                </a:cubicBezTo>
                <a:cubicBezTo>
                  <a:pt x="1799470" y="-61993"/>
                  <a:pt x="1917436" y="15463"/>
                  <a:pt x="2166313" y="0"/>
                </a:cubicBezTo>
                <a:cubicBezTo>
                  <a:pt x="2167505" y="14948"/>
                  <a:pt x="2162115" y="32827"/>
                  <a:pt x="2166313" y="45719"/>
                </a:cubicBezTo>
                <a:cubicBezTo>
                  <a:pt x="2052469" y="86408"/>
                  <a:pt x="1790579" y="38937"/>
                  <a:pt x="1624735" y="45719"/>
                </a:cubicBezTo>
                <a:cubicBezTo>
                  <a:pt x="1458891" y="52501"/>
                  <a:pt x="1277712" y="39013"/>
                  <a:pt x="1126483" y="45719"/>
                </a:cubicBezTo>
                <a:cubicBezTo>
                  <a:pt x="975254" y="52425"/>
                  <a:pt x="834793" y="23372"/>
                  <a:pt x="628231" y="45719"/>
                </a:cubicBezTo>
                <a:cubicBezTo>
                  <a:pt x="421669" y="68066"/>
                  <a:pt x="308519" y="-21916"/>
                  <a:pt x="0" y="45719"/>
                </a:cubicBezTo>
                <a:cubicBezTo>
                  <a:pt x="-1477" y="33426"/>
                  <a:pt x="4017" y="15270"/>
                  <a:pt x="0" y="0"/>
                </a:cubicBezTo>
                <a:close/>
              </a:path>
              <a:path w="2166313" h="45719" stroke="0" extrusionOk="0">
                <a:moveTo>
                  <a:pt x="0" y="0"/>
                </a:moveTo>
                <a:cubicBezTo>
                  <a:pt x="204604" y="-18632"/>
                  <a:pt x="360157" y="21506"/>
                  <a:pt x="519915" y="0"/>
                </a:cubicBezTo>
                <a:cubicBezTo>
                  <a:pt x="679673" y="-21506"/>
                  <a:pt x="779983" y="35026"/>
                  <a:pt x="996504" y="0"/>
                </a:cubicBezTo>
                <a:cubicBezTo>
                  <a:pt x="1213025" y="-35026"/>
                  <a:pt x="1360355" y="13832"/>
                  <a:pt x="1581408" y="0"/>
                </a:cubicBezTo>
                <a:cubicBezTo>
                  <a:pt x="1802461" y="-13832"/>
                  <a:pt x="2016339" y="21146"/>
                  <a:pt x="2166313" y="0"/>
                </a:cubicBezTo>
                <a:cubicBezTo>
                  <a:pt x="2168196" y="13748"/>
                  <a:pt x="2164534" y="34312"/>
                  <a:pt x="2166313" y="45719"/>
                </a:cubicBezTo>
                <a:cubicBezTo>
                  <a:pt x="1925876" y="87727"/>
                  <a:pt x="1779666" y="40267"/>
                  <a:pt x="1668061" y="45719"/>
                </a:cubicBezTo>
                <a:cubicBezTo>
                  <a:pt x="1556456" y="51171"/>
                  <a:pt x="1360377" y="25924"/>
                  <a:pt x="1169809" y="45719"/>
                </a:cubicBezTo>
                <a:cubicBezTo>
                  <a:pt x="979241" y="65514"/>
                  <a:pt x="874706" y="7676"/>
                  <a:pt x="584905" y="45719"/>
                </a:cubicBezTo>
                <a:cubicBezTo>
                  <a:pt x="295104" y="83762"/>
                  <a:pt x="222932" y="7960"/>
                  <a:pt x="0" y="45719"/>
                </a:cubicBezTo>
                <a:cubicBezTo>
                  <a:pt x="-547" y="32491"/>
                  <a:pt x="4088" y="16991"/>
                  <a:pt x="0" y="0"/>
                </a:cubicBezTo>
                <a:close/>
              </a:path>
            </a:pathLst>
          </a:custGeom>
          <a:solidFill>
            <a:schemeClr val="tx1"/>
          </a:solidFill>
          <a:ln cap="rnd" cmpd="dbl">
            <a:solidFill>
              <a:schemeClr val="tx1"/>
            </a:solidFil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1"/>
              </a:solidFill>
            </a:endParaRPr>
          </a:p>
        </p:txBody>
      </p:sp>
      <p:cxnSp>
        <p:nvCxnSpPr>
          <p:cNvPr id="8" name="Connettore 1 7">
            <a:extLst>
              <a:ext uri="{FF2B5EF4-FFF2-40B4-BE49-F238E27FC236}">
                <a16:creationId xmlns:a16="http://schemas.microsoft.com/office/drawing/2014/main" id="{A6EF3847-B7B4-4C8E-B6F1-2AEC20631890}"/>
              </a:ext>
            </a:extLst>
          </p:cNvPr>
          <p:cNvCxnSpPr>
            <a:cxnSpLocks/>
          </p:cNvCxnSpPr>
          <p:nvPr/>
        </p:nvCxnSpPr>
        <p:spPr>
          <a:xfrm>
            <a:off x="597541" y="6312436"/>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9" name="Immagine 8">
            <a:extLst>
              <a:ext uri="{FF2B5EF4-FFF2-40B4-BE49-F238E27FC236}">
                <a16:creationId xmlns:a16="http://schemas.microsoft.com/office/drawing/2014/main" id="{9ED989F7-F0D9-6879-B35A-AF3B04E794F8}"/>
              </a:ext>
            </a:extLst>
          </p:cNvPr>
          <p:cNvPicPr>
            <a:picLocks noChangeAspect="1"/>
          </p:cNvPicPr>
          <p:nvPr/>
        </p:nvPicPr>
        <p:blipFill>
          <a:blip r:embed="rId4"/>
          <a:stretch>
            <a:fillRect/>
          </a:stretch>
        </p:blipFill>
        <p:spPr>
          <a:xfrm>
            <a:off x="333593" y="6221216"/>
            <a:ext cx="867956" cy="264328"/>
          </a:xfrm>
          <a:prstGeom prst="rect">
            <a:avLst/>
          </a:prstGeom>
          <a:solidFill>
            <a:schemeClr val="bg1"/>
          </a:solidFill>
        </p:spPr>
      </p:pic>
    </p:spTree>
    <p:extLst>
      <p:ext uri="{BB962C8B-B14F-4D97-AF65-F5344CB8AC3E}">
        <p14:creationId xmlns:p14="http://schemas.microsoft.com/office/powerpoint/2010/main" val="3544271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21F99-7700-4F87-6B72-03666119BF3B}"/>
            </a:ext>
          </a:extLst>
        </p:cNvPr>
        <p:cNvGrpSpPr/>
        <p:nvPr/>
      </p:nvGrpSpPr>
      <p:grpSpPr>
        <a:xfrm>
          <a:off x="0" y="0"/>
          <a:ext cx="0" cy="0"/>
          <a:chOff x="0" y="0"/>
          <a:chExt cx="0" cy="0"/>
        </a:xfrm>
      </p:grpSpPr>
      <p:pic>
        <p:nvPicPr>
          <p:cNvPr id="6" name="Immagine 5" descr="Immagine che contiene bevanda, liquido, bibita analcolica, Bicchieri&#10;&#10;Descrizione generata automaticamente">
            <a:extLst>
              <a:ext uri="{FF2B5EF4-FFF2-40B4-BE49-F238E27FC236}">
                <a16:creationId xmlns:a16="http://schemas.microsoft.com/office/drawing/2014/main" id="{A702A854-AB75-FFF8-DD50-9E7838EA8BED}"/>
              </a:ext>
            </a:extLst>
          </p:cNvPr>
          <p:cNvPicPr>
            <a:picLocks noChangeAspect="1"/>
          </p:cNvPicPr>
          <p:nvPr/>
        </p:nvPicPr>
        <p:blipFill>
          <a:blip r:embed="rId3"/>
          <a:stretch>
            <a:fillRect/>
          </a:stretch>
        </p:blipFill>
        <p:spPr>
          <a:xfrm>
            <a:off x="-308905" y="417095"/>
            <a:ext cx="12729104" cy="7155180"/>
          </a:xfrm>
          <a:prstGeom prst="rect">
            <a:avLst/>
          </a:prstGeom>
        </p:spPr>
      </p:pic>
      <p:cxnSp>
        <p:nvCxnSpPr>
          <p:cNvPr id="7" name="Connettore 1 6">
            <a:extLst>
              <a:ext uri="{FF2B5EF4-FFF2-40B4-BE49-F238E27FC236}">
                <a16:creationId xmlns:a16="http://schemas.microsoft.com/office/drawing/2014/main" id="{B228A623-4D35-8553-5618-03789A10AC69}"/>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 name="Segnaposto testo 3">
            <a:extLst>
              <a:ext uri="{FF2B5EF4-FFF2-40B4-BE49-F238E27FC236}">
                <a16:creationId xmlns:a16="http://schemas.microsoft.com/office/drawing/2014/main" id="{F919F407-04C7-FE2D-B0DE-A8AD46572A94}"/>
              </a:ext>
            </a:extLst>
          </p:cNvPr>
          <p:cNvSpPr txBox="1">
            <a:spLocks/>
          </p:cNvSpPr>
          <p:nvPr/>
        </p:nvSpPr>
        <p:spPr>
          <a:xfrm>
            <a:off x="1180979" y="3577590"/>
            <a:ext cx="3680885" cy="5972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1800" dirty="0">
                <a:solidFill>
                  <a:schemeClr val="bg1"/>
                </a:solidFill>
                <a:latin typeface="Aptos" panose="020B0004020202020204" pitchFamily="34" charset="0"/>
              </a:rPr>
              <a:t>THIS IS</a:t>
            </a:r>
            <a:r>
              <a:rPr lang="it-IT" sz="4000" b="1" dirty="0">
                <a:solidFill>
                  <a:schemeClr val="bg1"/>
                </a:solidFill>
                <a:latin typeface="Aptos" panose="020B0004020202020204" pitchFamily="34" charset="0"/>
              </a:rPr>
              <a:t>YOU</a:t>
            </a:r>
            <a:endParaRPr lang="it-IT" sz="2000" b="1" dirty="0">
              <a:solidFill>
                <a:schemeClr val="bg1"/>
              </a:solidFill>
              <a:latin typeface="Aptos" panose="020B0004020202020204" pitchFamily="34" charset="0"/>
            </a:endParaRPr>
          </a:p>
        </p:txBody>
      </p:sp>
    </p:spTree>
    <p:extLst>
      <p:ext uri="{BB962C8B-B14F-4D97-AF65-F5344CB8AC3E}">
        <p14:creationId xmlns:p14="http://schemas.microsoft.com/office/powerpoint/2010/main" val="1237700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62615-E764-354A-03EF-007DBFBA30D6}"/>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95F55FC0-4D48-B54E-679F-27C79073EEBD}"/>
              </a:ext>
            </a:extLst>
          </p:cNvPr>
          <p:cNvSpPr txBox="1"/>
          <p:nvPr/>
        </p:nvSpPr>
        <p:spPr>
          <a:xfrm>
            <a:off x="204127" y="2397369"/>
            <a:ext cx="4719566" cy="3416320"/>
          </a:xfrm>
          <a:prstGeom prst="rect">
            <a:avLst/>
          </a:prstGeom>
          <a:noFill/>
        </p:spPr>
        <p:txBody>
          <a:bodyPr wrap="square">
            <a:spAutoFit/>
          </a:bodyPr>
          <a:lstStyle/>
          <a:p>
            <a:r>
              <a:rPr lang="it-IT" dirty="0">
                <a:latin typeface="Aptos" panose="020B0004020202020204" pitchFamily="34" charset="0"/>
              </a:rPr>
              <a:t>“</a:t>
            </a:r>
            <a:r>
              <a:rPr lang="en-US" dirty="0"/>
              <a:t>YOU MUST BE WILLING TO TAKE EVERY PIECE OF LIFE </a:t>
            </a:r>
            <a:endParaRPr lang="it-IT" dirty="0">
              <a:latin typeface="Aptos" panose="020B0004020202020204" pitchFamily="34" charset="0"/>
            </a:endParaRPr>
          </a:p>
          <a:p>
            <a:r>
              <a:rPr lang="en-US" dirty="0"/>
              <a:t>YOU COME ACROSS AND MANAGE IT </a:t>
            </a:r>
            <a:endParaRPr lang="it-IT" dirty="0"/>
          </a:p>
          <a:p>
            <a:r>
              <a:rPr lang="en-US" dirty="0"/>
              <a:t>SO THAT IT WORKS FOR YOU AND WITH YOU </a:t>
            </a:r>
            <a:endParaRPr lang="it-IT" dirty="0"/>
          </a:p>
          <a:p>
            <a:r>
              <a:rPr lang="en-US" dirty="0"/>
              <a:t>AND NOT AGAINST YOU</a:t>
            </a:r>
            <a:r>
              <a:rPr lang="it-IT" dirty="0">
                <a:latin typeface="Aptos" panose="020B0004020202020204" pitchFamily="34" charset="0"/>
              </a:rPr>
              <a:t>. </a:t>
            </a:r>
          </a:p>
          <a:p>
            <a:r>
              <a:rPr lang="en-US" dirty="0"/>
              <a:t>THE SECRET RESIDES IN BEING WILLING</a:t>
            </a:r>
            <a:r>
              <a:rPr lang="it-IT" dirty="0">
                <a:latin typeface="Aptos" panose="020B0004020202020204" pitchFamily="34" charset="0"/>
              </a:rPr>
              <a:t>.</a:t>
            </a:r>
          </a:p>
          <a:p>
            <a:r>
              <a:rPr lang="en-US" dirty="0"/>
              <a:t>YOUR WILLINGNESS TO MANAGE THEM FOR GOOD INSTEAD OF COMPLAINING OR RESORTING TO EXCUSES </a:t>
            </a:r>
            <a:r>
              <a:rPr lang="it-IT" dirty="0">
                <a:latin typeface="Aptos" panose="020B0004020202020204" pitchFamily="34" charset="0"/>
              </a:rPr>
              <a:t> </a:t>
            </a:r>
          </a:p>
          <a:p>
            <a:r>
              <a:rPr lang="en-US" dirty="0"/>
              <a:t>WILL BE REWARDING</a:t>
            </a:r>
            <a:r>
              <a:rPr lang="it-IT" dirty="0">
                <a:latin typeface="Aptos" panose="020B0004020202020204" pitchFamily="34" charset="0"/>
              </a:rPr>
              <a:t>”.</a:t>
            </a:r>
          </a:p>
          <a:p>
            <a:pPr marL="0" indent="0">
              <a:buNone/>
            </a:pPr>
            <a:endParaRPr lang="it-IT" dirty="0">
              <a:latin typeface="Aptos" panose="020B0004020202020204" pitchFamily="34" charset="0"/>
            </a:endParaRPr>
          </a:p>
          <a:p>
            <a:pPr marL="0" indent="0">
              <a:buNone/>
            </a:pPr>
            <a:r>
              <a:rPr lang="it-IT" i="1" dirty="0">
                <a:latin typeface="Aptos" panose="020B0004020202020204" pitchFamily="34" charset="0"/>
              </a:rPr>
              <a:t>WAYNE DYER</a:t>
            </a:r>
          </a:p>
        </p:txBody>
      </p:sp>
      <p:pic>
        <p:nvPicPr>
          <p:cNvPr id="5" name="Immagine 4" descr="Immagine che contiene puzzle, bianco e nero&#10;&#10;Descrizione generata automaticamente">
            <a:extLst>
              <a:ext uri="{FF2B5EF4-FFF2-40B4-BE49-F238E27FC236}">
                <a16:creationId xmlns:a16="http://schemas.microsoft.com/office/drawing/2014/main" id="{9ABCBE5F-4F15-2FFB-B9E7-BC4C6D102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9040" y="0"/>
            <a:ext cx="7172960" cy="6329083"/>
          </a:xfrm>
          <a:prstGeom prst="rect">
            <a:avLst/>
          </a:prstGeom>
        </p:spPr>
      </p:pic>
      <p:cxnSp>
        <p:nvCxnSpPr>
          <p:cNvPr id="6" name="Connettore 1 5">
            <a:extLst>
              <a:ext uri="{FF2B5EF4-FFF2-40B4-BE49-F238E27FC236}">
                <a16:creationId xmlns:a16="http://schemas.microsoft.com/office/drawing/2014/main" id="{8BE84280-0255-A449-FB42-8069F471D12C}"/>
              </a:ext>
            </a:extLst>
          </p:cNvPr>
          <p:cNvCxnSpPr>
            <a:cxnSpLocks/>
          </p:cNvCxnSpPr>
          <p:nvPr/>
        </p:nvCxnSpPr>
        <p:spPr>
          <a:xfrm>
            <a:off x="597541" y="6312436"/>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EE480C6D-BEE8-D51A-85DE-64132953B483}"/>
              </a:ext>
            </a:extLst>
          </p:cNvPr>
          <p:cNvPicPr>
            <a:picLocks noChangeAspect="1"/>
          </p:cNvPicPr>
          <p:nvPr/>
        </p:nvPicPr>
        <p:blipFill>
          <a:blip r:embed="rId4"/>
          <a:stretch>
            <a:fillRect/>
          </a:stretch>
        </p:blipFill>
        <p:spPr>
          <a:xfrm>
            <a:off x="333593" y="6221216"/>
            <a:ext cx="867956" cy="264328"/>
          </a:xfrm>
          <a:prstGeom prst="rect">
            <a:avLst/>
          </a:prstGeom>
          <a:solidFill>
            <a:schemeClr val="bg1"/>
          </a:solidFill>
        </p:spPr>
      </p:pic>
    </p:spTree>
    <p:extLst>
      <p:ext uri="{BB962C8B-B14F-4D97-AF65-F5344CB8AC3E}">
        <p14:creationId xmlns:p14="http://schemas.microsoft.com/office/powerpoint/2010/main" val="1686937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p:cNvGrpSpPr/>
        <p:nvPr/>
      </p:nvGrpSpPr>
      <p:grpSpPr>
        <a:xfrm>
          <a:off x="0" y="0"/>
          <a:ext cx="0" cy="0"/>
          <a:chOff x="0" y="0"/>
          <a:chExt cx="0" cy="0"/>
        </a:xfrm>
      </p:grpSpPr>
      <p:sp>
        <p:nvSpPr>
          <p:cNvPr id="3" name="Figura a mano libera 2">
            <a:extLst>
              <a:ext uri="{FF2B5EF4-FFF2-40B4-BE49-F238E27FC236}">
                <a16:creationId xmlns:a16="http://schemas.microsoft.com/office/drawing/2014/main" id="{B2170259-1F52-274B-E701-CB19EA5B667C}"/>
              </a:ext>
            </a:extLst>
          </p:cNvPr>
          <p:cNvSpPr/>
          <p:nvPr/>
        </p:nvSpPr>
        <p:spPr>
          <a:xfrm rot="11175979">
            <a:off x="6053516" y="1753598"/>
            <a:ext cx="6342587" cy="2116481"/>
          </a:xfrm>
          <a:custGeom>
            <a:avLst/>
            <a:gdLst>
              <a:gd name="connsiteX0" fmla="*/ 0 w 6342587"/>
              <a:gd name="connsiteY0" fmla="*/ 56925 h 2116481"/>
              <a:gd name="connsiteX1" fmla="*/ 3331894 w 6342587"/>
              <a:gd name="connsiteY1" fmla="*/ 2103751 h 2116481"/>
              <a:gd name="connsiteX2" fmla="*/ 6342586 w 6342587"/>
              <a:gd name="connsiteY2" fmla="*/ 917264 h 2116481"/>
            </a:gdLst>
            <a:ahLst/>
            <a:cxnLst>
              <a:cxn ang="0">
                <a:pos x="connsiteX0" y="connsiteY0"/>
              </a:cxn>
              <a:cxn ang="0">
                <a:pos x="connsiteX1" y="connsiteY1"/>
              </a:cxn>
              <a:cxn ang="0">
                <a:pos x="connsiteX2" y="connsiteY2"/>
              </a:cxn>
            </a:cxnLst>
            <a:rect l="l" t="t" r="r" b="b"/>
            <a:pathLst>
              <a:path w="6342587" h="2116481" extrusionOk="0">
                <a:moveTo>
                  <a:pt x="0" y="56925"/>
                </a:moveTo>
                <a:cubicBezTo>
                  <a:pt x="1764650" y="-473387"/>
                  <a:pt x="1646195" y="2401593"/>
                  <a:pt x="3331894" y="2103751"/>
                </a:cubicBezTo>
                <a:cubicBezTo>
                  <a:pt x="5142454" y="1951220"/>
                  <a:pt x="3422072" y="48737"/>
                  <a:pt x="6342586" y="917264"/>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239559"/>
                      <a:gd name="connsiteY0" fmla="*/ 55180 h 2103097"/>
                      <a:gd name="connsiteX1" fmla="*/ 3277772 w 6239559"/>
                      <a:gd name="connsiteY1" fmla="*/ 2102006 h 2103097"/>
                      <a:gd name="connsiteX2" fmla="*/ 6239559 w 6239559"/>
                      <a:gd name="connsiteY2" fmla="*/ 915519 h 2103097"/>
                      <a:gd name="connsiteX0" fmla="*/ 0 w 6239559"/>
                      <a:gd name="connsiteY0" fmla="*/ 56925 h 2116481"/>
                      <a:gd name="connsiteX1" fmla="*/ 3277772 w 6239559"/>
                      <a:gd name="connsiteY1" fmla="*/ 2103751 h 2116481"/>
                      <a:gd name="connsiteX2" fmla="*/ 6239559 w 6239559"/>
                      <a:gd name="connsiteY2" fmla="*/ 917264 h 2116481"/>
                    </a:gdLst>
                    <a:ahLst/>
                    <a:cxnLst>
                      <a:cxn ang="0">
                        <a:pos x="connsiteX0" y="connsiteY0"/>
                      </a:cxn>
                      <a:cxn ang="0">
                        <a:pos x="connsiteX1" y="connsiteY1"/>
                      </a:cxn>
                      <a:cxn ang="0">
                        <a:pos x="connsiteX2" y="connsiteY2"/>
                      </a:cxn>
                    </a:cxnLst>
                    <a:rect l="l" t="t" r="r" b="b"/>
                    <a:pathLst>
                      <a:path w="6239559" h="2116481" extrusionOk="0">
                        <a:moveTo>
                          <a:pt x="0" y="56925"/>
                        </a:moveTo>
                        <a:cubicBezTo>
                          <a:pt x="1812060" y="-425688"/>
                          <a:pt x="1819325" y="2325340"/>
                          <a:pt x="3277772" y="2103751"/>
                        </a:cubicBezTo>
                        <a:cubicBezTo>
                          <a:pt x="4736219" y="1882162"/>
                          <a:pt x="3739389" y="36684"/>
                          <a:pt x="6239559" y="917264"/>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4" name="Gruppo 3">
            <a:extLst>
              <a:ext uri="{FF2B5EF4-FFF2-40B4-BE49-F238E27FC236}">
                <a16:creationId xmlns:a16="http://schemas.microsoft.com/office/drawing/2014/main" id="{83E70EEC-0143-8D85-1B85-F93B579CD577}"/>
              </a:ext>
            </a:extLst>
          </p:cNvPr>
          <p:cNvGrpSpPr/>
          <p:nvPr/>
        </p:nvGrpSpPr>
        <p:grpSpPr>
          <a:xfrm>
            <a:off x="4509347" y="1576117"/>
            <a:ext cx="2868502" cy="2866839"/>
            <a:chOff x="8614611" y="1504128"/>
            <a:chExt cx="961308" cy="960751"/>
          </a:xfrm>
        </p:grpSpPr>
        <p:sp>
          <p:nvSpPr>
            <p:cNvPr id="5" name="Rettangolo 4">
              <a:extLst>
                <a:ext uri="{FF2B5EF4-FFF2-40B4-BE49-F238E27FC236}">
                  <a16:creationId xmlns:a16="http://schemas.microsoft.com/office/drawing/2014/main" id="{38C1B056-1D3B-42F2-1CDE-74CE4C7B7A1B}"/>
                </a:ext>
              </a:extLst>
            </p:cNvPr>
            <p:cNvSpPr/>
            <p:nvPr/>
          </p:nvSpPr>
          <p:spPr>
            <a:xfrm>
              <a:off x="8614611" y="1856818"/>
              <a:ext cx="956295" cy="2470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chemeClr val="bg1"/>
                </a:solidFill>
                <a:effectLst/>
                <a:uLnTx/>
                <a:uFillTx/>
                <a:latin typeface="Calibri"/>
                <a:ea typeface="+mn-ea"/>
                <a:cs typeface="+mn-cs"/>
              </a:endParaRPr>
            </a:p>
          </p:txBody>
        </p:sp>
        <p:sp>
          <p:nvSpPr>
            <p:cNvPr id="6" name="Rettangolo 5">
              <a:extLst>
                <a:ext uri="{FF2B5EF4-FFF2-40B4-BE49-F238E27FC236}">
                  <a16:creationId xmlns:a16="http://schemas.microsoft.com/office/drawing/2014/main" id="{80B412DF-A552-4A5A-693B-0EDE51EA805C}"/>
                </a:ext>
              </a:extLst>
            </p:cNvPr>
            <p:cNvSpPr/>
            <p:nvPr/>
          </p:nvSpPr>
          <p:spPr>
            <a:xfrm rot="5400000">
              <a:off x="8614889" y="1863199"/>
              <a:ext cx="956295" cy="2470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chemeClr val="bg1"/>
                  </a:solidFill>
                  <a:effectLst/>
                  <a:uLnTx/>
                  <a:uFillTx/>
                  <a:latin typeface="Calibri"/>
                  <a:ea typeface="+mn-ea"/>
                  <a:cs typeface="+mn-cs"/>
                </a:rPr>
                <a:t>&lt;&lt;&lt;</a:t>
              </a:r>
            </a:p>
          </p:txBody>
        </p:sp>
        <p:sp>
          <p:nvSpPr>
            <p:cNvPr id="7" name="Rettangolo 6">
              <a:extLst>
                <a:ext uri="{FF2B5EF4-FFF2-40B4-BE49-F238E27FC236}">
                  <a16:creationId xmlns:a16="http://schemas.microsoft.com/office/drawing/2014/main" id="{BCAAAD78-8A8C-2F96-3D6F-4D2B6775D613}"/>
                </a:ext>
              </a:extLst>
            </p:cNvPr>
            <p:cNvSpPr/>
            <p:nvPr/>
          </p:nvSpPr>
          <p:spPr>
            <a:xfrm rot="2700000">
              <a:off x="8619346" y="1858743"/>
              <a:ext cx="956295" cy="24706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chemeClr val="bg1"/>
                  </a:solidFill>
                  <a:effectLst/>
                  <a:uLnTx/>
                  <a:uFillTx/>
                  <a:latin typeface="Calibri"/>
                  <a:ea typeface="+mn-ea"/>
                  <a:cs typeface="+mn-cs"/>
                </a:rPr>
                <a:t>&lt;</a:t>
              </a:r>
            </a:p>
          </p:txBody>
        </p:sp>
        <p:sp>
          <p:nvSpPr>
            <p:cNvPr id="8" name="Rettangolo 7">
              <a:extLst>
                <a:ext uri="{FF2B5EF4-FFF2-40B4-BE49-F238E27FC236}">
                  <a16:creationId xmlns:a16="http://schemas.microsoft.com/office/drawing/2014/main" id="{A7FDE5F6-7348-9954-4BA8-5E6CCC569939}"/>
                </a:ext>
              </a:extLst>
            </p:cNvPr>
            <p:cNvSpPr/>
            <p:nvPr/>
          </p:nvSpPr>
          <p:spPr>
            <a:xfrm rot="8100000">
              <a:off x="8619624" y="1860529"/>
              <a:ext cx="956295" cy="2470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chemeClr val="bg1"/>
                </a:solidFill>
                <a:effectLst/>
                <a:uLnTx/>
                <a:uFillTx/>
                <a:latin typeface="Calibri"/>
                <a:ea typeface="+mn-ea"/>
                <a:cs typeface="+mn-cs"/>
              </a:endParaRPr>
            </a:p>
          </p:txBody>
        </p:sp>
      </p:grpSp>
      <p:sp>
        <p:nvSpPr>
          <p:cNvPr id="19" name="TextBox 14">
            <a:extLst>
              <a:ext uri="{FF2B5EF4-FFF2-40B4-BE49-F238E27FC236}">
                <a16:creationId xmlns:a16="http://schemas.microsoft.com/office/drawing/2014/main" id="{64F4E2AE-2E7C-02B9-1BB1-F950449FA661}"/>
              </a:ext>
            </a:extLst>
          </p:cNvPr>
          <p:cNvSpPr txBox="1"/>
          <p:nvPr/>
        </p:nvSpPr>
        <p:spPr>
          <a:xfrm>
            <a:off x="2356296" y="2897553"/>
            <a:ext cx="7125029" cy="428002"/>
          </a:xfrm>
          <a:prstGeom prst="rect">
            <a:avLst/>
          </a:prstGeom>
        </p:spPr>
        <p:txBody>
          <a:bodyPr wrap="square" lIns="0" tIns="0" rIns="0" bIns="0" rtlCol="0" anchor="ctr">
            <a:spAutoFit/>
          </a:bodyPr>
          <a:lstStyle/>
          <a:p>
            <a:pPr marL="0" marR="0" lvl="0" indent="0" algn="ctr" defTabSz="914400" rtl="0" eaLnBrk="1" fontAlgn="auto" latinLnBrk="0" hangingPunct="1">
              <a:lnSpc>
                <a:spcPct val="60000"/>
              </a:lnSpc>
              <a:spcBef>
                <a:spcPts val="0"/>
              </a:spcBef>
              <a:spcAft>
                <a:spcPts val="0"/>
              </a:spcAft>
              <a:buClrTx/>
              <a:buSzTx/>
              <a:buFontTx/>
              <a:buNone/>
              <a:tabLst/>
              <a:defRPr/>
            </a:pPr>
            <a:r>
              <a:rPr kumimoji="0" lang="en-US" sz="4000" b="1" i="0" u="none" strike="noStrike" kern="1200" cap="none" spc="-150" normalizeH="0" baseline="0" noProof="0" dirty="0">
                <a:ln>
                  <a:noFill/>
                </a:ln>
                <a:effectLst/>
                <a:uLnTx/>
                <a:uFillTx/>
                <a:latin typeface="Avenir Heavy" panose="02000503020000020003" pitchFamily="2" charset="0"/>
                <a:ea typeface="+mn-ea"/>
                <a:cs typeface="+mn-cs"/>
              </a:rPr>
              <a:t>A TRIBE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8B1910E-0D06-8F75-1FCD-B79C9A9A43E9}"/>
              </a:ext>
            </a:extLst>
          </p:cNvPr>
          <p:cNvSpPr/>
          <p:nvPr/>
        </p:nvSpPr>
        <p:spPr>
          <a:xfrm flipV="1">
            <a:off x="3108720" y="5255929"/>
            <a:ext cx="1722268" cy="45719"/>
          </a:xfrm>
          <a:custGeom>
            <a:avLst/>
            <a:gdLst>
              <a:gd name="connsiteX0" fmla="*/ 0 w 1722268"/>
              <a:gd name="connsiteY0" fmla="*/ 0 h 45719"/>
              <a:gd name="connsiteX1" fmla="*/ 608535 w 1722268"/>
              <a:gd name="connsiteY1" fmla="*/ 0 h 45719"/>
              <a:gd name="connsiteX2" fmla="*/ 1199847 w 1722268"/>
              <a:gd name="connsiteY2" fmla="*/ 0 h 45719"/>
              <a:gd name="connsiteX3" fmla="*/ 1722268 w 1722268"/>
              <a:gd name="connsiteY3" fmla="*/ 0 h 45719"/>
              <a:gd name="connsiteX4" fmla="*/ 1722268 w 1722268"/>
              <a:gd name="connsiteY4" fmla="*/ 45719 h 45719"/>
              <a:gd name="connsiteX5" fmla="*/ 1182624 w 1722268"/>
              <a:gd name="connsiteY5" fmla="*/ 45719 h 45719"/>
              <a:gd name="connsiteX6" fmla="*/ 608535 w 1722268"/>
              <a:gd name="connsiteY6" fmla="*/ 45719 h 45719"/>
              <a:gd name="connsiteX7" fmla="*/ 0 w 1722268"/>
              <a:gd name="connsiteY7" fmla="*/ 45719 h 45719"/>
              <a:gd name="connsiteX8" fmla="*/ 0 w 1722268"/>
              <a:gd name="connsiteY8"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22268" h="45719" fill="none" extrusionOk="0">
                <a:moveTo>
                  <a:pt x="0" y="0"/>
                </a:moveTo>
                <a:cubicBezTo>
                  <a:pt x="214328" y="-7469"/>
                  <a:pt x="465314" y="190"/>
                  <a:pt x="608535" y="0"/>
                </a:cubicBezTo>
                <a:cubicBezTo>
                  <a:pt x="751757" y="-190"/>
                  <a:pt x="919862" y="59627"/>
                  <a:pt x="1199847" y="0"/>
                </a:cubicBezTo>
                <a:cubicBezTo>
                  <a:pt x="1479832" y="-59627"/>
                  <a:pt x="1478328" y="10814"/>
                  <a:pt x="1722268" y="0"/>
                </a:cubicBezTo>
                <a:cubicBezTo>
                  <a:pt x="1724227" y="16164"/>
                  <a:pt x="1717245" y="29889"/>
                  <a:pt x="1722268" y="45719"/>
                </a:cubicBezTo>
                <a:cubicBezTo>
                  <a:pt x="1608112" y="98352"/>
                  <a:pt x="1387236" y="3820"/>
                  <a:pt x="1182624" y="45719"/>
                </a:cubicBezTo>
                <a:cubicBezTo>
                  <a:pt x="978012" y="87618"/>
                  <a:pt x="858892" y="33804"/>
                  <a:pt x="608535" y="45719"/>
                </a:cubicBezTo>
                <a:cubicBezTo>
                  <a:pt x="358178" y="57634"/>
                  <a:pt x="222274" y="-10103"/>
                  <a:pt x="0" y="45719"/>
                </a:cubicBezTo>
                <a:cubicBezTo>
                  <a:pt x="-4002" y="23225"/>
                  <a:pt x="5204" y="15704"/>
                  <a:pt x="0" y="0"/>
                </a:cubicBezTo>
                <a:close/>
              </a:path>
              <a:path w="1722268" h="45719" stroke="0" extrusionOk="0">
                <a:moveTo>
                  <a:pt x="0" y="0"/>
                </a:moveTo>
                <a:cubicBezTo>
                  <a:pt x="247724" y="-13642"/>
                  <a:pt x="303570" y="59719"/>
                  <a:pt x="556867" y="0"/>
                </a:cubicBezTo>
                <a:cubicBezTo>
                  <a:pt x="810164" y="-59719"/>
                  <a:pt x="839973" y="45994"/>
                  <a:pt x="1079288" y="0"/>
                </a:cubicBezTo>
                <a:cubicBezTo>
                  <a:pt x="1318603" y="-45994"/>
                  <a:pt x="1494353" y="26021"/>
                  <a:pt x="1722268" y="0"/>
                </a:cubicBezTo>
                <a:cubicBezTo>
                  <a:pt x="1725215" y="20023"/>
                  <a:pt x="1720009" y="32550"/>
                  <a:pt x="1722268" y="45719"/>
                </a:cubicBezTo>
                <a:cubicBezTo>
                  <a:pt x="1503289" y="51086"/>
                  <a:pt x="1430074" y="-104"/>
                  <a:pt x="1182624" y="45719"/>
                </a:cubicBezTo>
                <a:cubicBezTo>
                  <a:pt x="935174" y="91542"/>
                  <a:pt x="743702" y="-21094"/>
                  <a:pt x="574089" y="45719"/>
                </a:cubicBezTo>
                <a:cubicBezTo>
                  <a:pt x="404476" y="112532"/>
                  <a:pt x="209997" y="-1703"/>
                  <a:pt x="0" y="45719"/>
                </a:cubicBezTo>
                <a:cubicBezTo>
                  <a:pt x="-460" y="35846"/>
                  <a:pt x="3527" y="12901"/>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asellaDiTesto 1">
            <a:extLst>
              <a:ext uri="{FF2B5EF4-FFF2-40B4-BE49-F238E27FC236}">
                <a16:creationId xmlns:a16="http://schemas.microsoft.com/office/drawing/2014/main" id="{3C801AC7-1214-EBBD-4098-10ED85E31811}"/>
              </a:ext>
            </a:extLst>
          </p:cNvPr>
          <p:cNvSpPr txBox="1"/>
          <p:nvPr/>
        </p:nvSpPr>
        <p:spPr>
          <a:xfrm>
            <a:off x="1123776" y="4089315"/>
            <a:ext cx="4017819" cy="1569660"/>
          </a:xfrm>
          <a:prstGeom prst="rect">
            <a:avLst/>
          </a:prstGeom>
          <a:noFill/>
        </p:spPr>
        <p:txBody>
          <a:bodyPr wrap="square">
            <a:spAutoFit/>
          </a:bodyPr>
          <a:lstStyle/>
          <a:p>
            <a:pPr algn="l"/>
            <a:r>
              <a:rPr lang="it-IT" sz="2400" b="1" i="0" dirty="0">
                <a:effectLst/>
                <a:latin typeface="Aptos" panose="020B0004020202020204" pitchFamily="34" charset="0"/>
                <a:cs typeface="Varela Round" panose="00000500000000000000" pitchFamily="2" charset="-79"/>
              </a:rPr>
              <a:t>A TRIBE</a:t>
            </a:r>
            <a:r>
              <a:rPr lang="it-IT" sz="2400" b="0" i="0" dirty="0">
                <a:effectLst/>
                <a:latin typeface="Aptos" panose="020B0004020202020204" pitchFamily="34" charset="0"/>
                <a:cs typeface="Varela Round" panose="00000500000000000000" pitchFamily="2" charset="-79"/>
              </a:rPr>
              <a:t> </a:t>
            </a:r>
          </a:p>
          <a:p>
            <a:r>
              <a:rPr lang="en-US" dirty="0"/>
              <a:t>IS A PLACE NOT SIMPLY TO RECEIVE TRAINING, BUT WHERE AN EXCHANGE OF IDEAS, OPINIONS AND ENERGY TAKES PLACE</a:t>
            </a:r>
            <a:r>
              <a:rPr lang="it-IT" dirty="0"/>
              <a:t> </a:t>
            </a:r>
            <a:r>
              <a:rPr lang="it-IT" sz="1800" b="0" i="0" dirty="0">
                <a:effectLst/>
                <a:latin typeface="Aptos" panose="020B0004020202020204" pitchFamily="34" charset="0"/>
                <a:cs typeface="Varela Round" panose="00000500000000000000" pitchFamily="2" charset="-79"/>
              </a:rPr>
              <a:t>.</a:t>
            </a:r>
          </a:p>
        </p:txBody>
      </p:sp>
      <p:grpSp>
        <p:nvGrpSpPr>
          <p:cNvPr id="3" name="Gruppo 2">
            <a:extLst>
              <a:ext uri="{FF2B5EF4-FFF2-40B4-BE49-F238E27FC236}">
                <a16:creationId xmlns:a16="http://schemas.microsoft.com/office/drawing/2014/main" id="{33F963EE-A0D1-61D6-0810-CA8C53ACD117}"/>
              </a:ext>
            </a:extLst>
          </p:cNvPr>
          <p:cNvGrpSpPr/>
          <p:nvPr/>
        </p:nvGrpSpPr>
        <p:grpSpPr>
          <a:xfrm>
            <a:off x="-726957" y="2329287"/>
            <a:ext cx="13260624" cy="3344643"/>
            <a:chOff x="-788671" y="2457205"/>
            <a:chExt cx="13446730" cy="3230249"/>
          </a:xfrm>
        </p:grpSpPr>
        <p:sp>
          <p:nvSpPr>
            <p:cNvPr id="4" name="Figura a mano libera 3">
              <a:extLst>
                <a:ext uri="{FF2B5EF4-FFF2-40B4-BE49-F238E27FC236}">
                  <a16:creationId xmlns:a16="http://schemas.microsoft.com/office/drawing/2014/main" id="{9A58C065-6BDF-6EC0-731E-CCC0FE50A019}"/>
                </a:ext>
              </a:extLst>
            </p:cNvPr>
            <p:cNvSpPr/>
            <p:nvPr/>
          </p:nvSpPr>
          <p:spPr>
            <a:xfrm>
              <a:off x="-788671" y="2852827"/>
              <a:ext cx="7218384" cy="2131966"/>
            </a:xfrm>
            <a:custGeom>
              <a:avLst/>
              <a:gdLst>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477889" y="1549985"/>
                    <a:pt x="3353047" y="-477907"/>
                    <a:pt x="4679575" y="101844"/>
                  </a:cubicBezTo>
                  <a:cubicBezTo>
                    <a:pt x="6406889" y="840453"/>
                    <a:pt x="5060369" y="2480049"/>
                    <a:pt x="7218384" y="2070491"/>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igura a mano libera 4">
              <a:extLst>
                <a:ext uri="{FF2B5EF4-FFF2-40B4-BE49-F238E27FC236}">
                  <a16:creationId xmlns:a16="http://schemas.microsoft.com/office/drawing/2014/main" id="{2F159A00-C482-049E-A7A2-399E5A229107}"/>
                </a:ext>
              </a:extLst>
            </p:cNvPr>
            <p:cNvSpPr/>
            <p:nvPr/>
          </p:nvSpPr>
          <p:spPr>
            <a:xfrm rot="9309252">
              <a:off x="6310341" y="2457205"/>
              <a:ext cx="6347718" cy="3230249"/>
            </a:xfrm>
            <a:custGeom>
              <a:avLst/>
              <a:gdLst>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305265" y="-188283"/>
                    <a:pt x="1579276" y="3019075"/>
                    <a:pt x="3344364" y="3213765"/>
                  </a:cubicBezTo>
                  <a:cubicBezTo>
                    <a:pt x="5385150" y="3486699"/>
                    <a:pt x="4251920" y="1593319"/>
                    <a:pt x="6347718" y="2067858"/>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7" name="Freeform 10">
            <a:extLst>
              <a:ext uri="{FF2B5EF4-FFF2-40B4-BE49-F238E27FC236}">
                <a16:creationId xmlns:a16="http://schemas.microsoft.com/office/drawing/2014/main" id="{208BAFAD-67EE-0F0F-9A5A-7AF9C3A62A28}"/>
              </a:ext>
            </a:extLst>
          </p:cNvPr>
          <p:cNvSpPr/>
          <p:nvPr/>
        </p:nvSpPr>
        <p:spPr>
          <a:xfrm rot="12804763">
            <a:off x="4145380" y="5661994"/>
            <a:ext cx="1657364" cy="615296"/>
          </a:xfrm>
          <a:custGeom>
            <a:avLst/>
            <a:gdLst/>
            <a:ahLst/>
            <a:cxnLst/>
            <a:rect l="l" t="t" r="r" b="b"/>
            <a:pathLst>
              <a:path w="1657364" h="615296">
                <a:moveTo>
                  <a:pt x="0" y="0"/>
                </a:moveTo>
                <a:lnTo>
                  <a:pt x="1657364" y="0"/>
                </a:lnTo>
                <a:lnTo>
                  <a:pt x="1657364" y="615297"/>
                </a:lnTo>
                <a:lnTo>
                  <a:pt x="0" y="6152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t-IT" dirty="0"/>
          </a:p>
        </p:txBody>
      </p:sp>
      <p:sp>
        <p:nvSpPr>
          <p:cNvPr id="9" name="Rettangolo 8">
            <a:extLst>
              <a:ext uri="{FF2B5EF4-FFF2-40B4-BE49-F238E27FC236}">
                <a16:creationId xmlns:a16="http://schemas.microsoft.com/office/drawing/2014/main" id="{177EB2B7-0C7D-9731-CDED-87AC0A038136}"/>
              </a:ext>
            </a:extLst>
          </p:cNvPr>
          <p:cNvSpPr/>
          <p:nvPr/>
        </p:nvSpPr>
        <p:spPr>
          <a:xfrm>
            <a:off x="1196304" y="5576998"/>
            <a:ext cx="2795249" cy="45719"/>
          </a:xfrm>
          <a:custGeom>
            <a:avLst/>
            <a:gdLst>
              <a:gd name="connsiteX0" fmla="*/ 0 w 2795249"/>
              <a:gd name="connsiteY0" fmla="*/ 0 h 45719"/>
              <a:gd name="connsiteX1" fmla="*/ 531097 w 2795249"/>
              <a:gd name="connsiteY1" fmla="*/ 0 h 45719"/>
              <a:gd name="connsiteX2" fmla="*/ 1090147 w 2795249"/>
              <a:gd name="connsiteY2" fmla="*/ 0 h 45719"/>
              <a:gd name="connsiteX3" fmla="*/ 1677149 w 2795249"/>
              <a:gd name="connsiteY3" fmla="*/ 0 h 45719"/>
              <a:gd name="connsiteX4" fmla="*/ 2264152 w 2795249"/>
              <a:gd name="connsiteY4" fmla="*/ 0 h 45719"/>
              <a:gd name="connsiteX5" fmla="*/ 2795249 w 2795249"/>
              <a:gd name="connsiteY5" fmla="*/ 0 h 45719"/>
              <a:gd name="connsiteX6" fmla="*/ 2795249 w 2795249"/>
              <a:gd name="connsiteY6" fmla="*/ 45719 h 45719"/>
              <a:gd name="connsiteX7" fmla="*/ 2180294 w 2795249"/>
              <a:gd name="connsiteY7" fmla="*/ 45719 h 45719"/>
              <a:gd name="connsiteX8" fmla="*/ 1565339 w 2795249"/>
              <a:gd name="connsiteY8" fmla="*/ 45719 h 45719"/>
              <a:gd name="connsiteX9" fmla="*/ 1006290 w 2795249"/>
              <a:gd name="connsiteY9" fmla="*/ 45719 h 45719"/>
              <a:gd name="connsiteX10" fmla="*/ 0 w 2795249"/>
              <a:gd name="connsiteY10" fmla="*/ 45719 h 45719"/>
              <a:gd name="connsiteX11" fmla="*/ 0 w 2795249"/>
              <a:gd name="connsiteY11"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5249" h="45719" fill="none" extrusionOk="0">
                <a:moveTo>
                  <a:pt x="0" y="0"/>
                </a:moveTo>
                <a:cubicBezTo>
                  <a:pt x="244370" y="-35958"/>
                  <a:pt x="406766" y="23950"/>
                  <a:pt x="531097" y="0"/>
                </a:cubicBezTo>
                <a:cubicBezTo>
                  <a:pt x="655428" y="-23950"/>
                  <a:pt x="966965" y="13629"/>
                  <a:pt x="1090147" y="0"/>
                </a:cubicBezTo>
                <a:cubicBezTo>
                  <a:pt x="1213329" y="-13629"/>
                  <a:pt x="1423262" y="56077"/>
                  <a:pt x="1677149" y="0"/>
                </a:cubicBezTo>
                <a:cubicBezTo>
                  <a:pt x="1931036" y="-56077"/>
                  <a:pt x="2125457" y="12801"/>
                  <a:pt x="2264152" y="0"/>
                </a:cubicBezTo>
                <a:cubicBezTo>
                  <a:pt x="2402847" y="-12801"/>
                  <a:pt x="2674755" y="16838"/>
                  <a:pt x="2795249" y="0"/>
                </a:cubicBezTo>
                <a:cubicBezTo>
                  <a:pt x="2795531" y="16299"/>
                  <a:pt x="2795204" y="28009"/>
                  <a:pt x="2795249" y="45719"/>
                </a:cubicBezTo>
                <a:cubicBezTo>
                  <a:pt x="2624335" y="82262"/>
                  <a:pt x="2406675" y="19210"/>
                  <a:pt x="2180294" y="45719"/>
                </a:cubicBezTo>
                <a:cubicBezTo>
                  <a:pt x="1953914" y="72228"/>
                  <a:pt x="1744007" y="7026"/>
                  <a:pt x="1565339" y="45719"/>
                </a:cubicBezTo>
                <a:cubicBezTo>
                  <a:pt x="1386671" y="84412"/>
                  <a:pt x="1228311" y="39282"/>
                  <a:pt x="1006290" y="45719"/>
                </a:cubicBezTo>
                <a:cubicBezTo>
                  <a:pt x="784269" y="52156"/>
                  <a:pt x="281437" y="-43876"/>
                  <a:pt x="0" y="45719"/>
                </a:cubicBezTo>
                <a:cubicBezTo>
                  <a:pt x="-4268" y="33971"/>
                  <a:pt x="2724" y="21893"/>
                  <a:pt x="0" y="0"/>
                </a:cubicBezTo>
                <a:close/>
              </a:path>
              <a:path w="2795249" h="45719" stroke="0" extrusionOk="0">
                <a:moveTo>
                  <a:pt x="0" y="0"/>
                </a:moveTo>
                <a:cubicBezTo>
                  <a:pt x="140851" y="-23519"/>
                  <a:pt x="295735" y="23031"/>
                  <a:pt x="531097" y="0"/>
                </a:cubicBezTo>
                <a:cubicBezTo>
                  <a:pt x="766459" y="-23031"/>
                  <a:pt x="899814" y="50769"/>
                  <a:pt x="1006290" y="0"/>
                </a:cubicBezTo>
                <a:cubicBezTo>
                  <a:pt x="1112766" y="-50769"/>
                  <a:pt x="1338869" y="45369"/>
                  <a:pt x="1621244" y="0"/>
                </a:cubicBezTo>
                <a:cubicBezTo>
                  <a:pt x="1903619" y="-45369"/>
                  <a:pt x="2002890" y="46609"/>
                  <a:pt x="2152342" y="0"/>
                </a:cubicBezTo>
                <a:cubicBezTo>
                  <a:pt x="2301794" y="-46609"/>
                  <a:pt x="2588251" y="41"/>
                  <a:pt x="2795249" y="0"/>
                </a:cubicBezTo>
                <a:cubicBezTo>
                  <a:pt x="2795874" y="21919"/>
                  <a:pt x="2791047" y="23392"/>
                  <a:pt x="2795249" y="45719"/>
                </a:cubicBezTo>
                <a:cubicBezTo>
                  <a:pt x="2674952" y="53650"/>
                  <a:pt x="2470445" y="2760"/>
                  <a:pt x="2236199" y="45719"/>
                </a:cubicBezTo>
                <a:cubicBezTo>
                  <a:pt x="2001953" y="88678"/>
                  <a:pt x="1793734" y="-18503"/>
                  <a:pt x="1621244" y="45719"/>
                </a:cubicBezTo>
                <a:cubicBezTo>
                  <a:pt x="1448755" y="109941"/>
                  <a:pt x="1316159" y="45692"/>
                  <a:pt x="1146052" y="45719"/>
                </a:cubicBezTo>
                <a:cubicBezTo>
                  <a:pt x="975945" y="45746"/>
                  <a:pt x="745626" y="24255"/>
                  <a:pt x="587002" y="45719"/>
                </a:cubicBezTo>
                <a:cubicBezTo>
                  <a:pt x="428378" y="67183"/>
                  <a:pt x="137667" y="-5124"/>
                  <a:pt x="0" y="45719"/>
                </a:cubicBezTo>
                <a:cubicBezTo>
                  <a:pt x="-770" y="26330"/>
                  <a:pt x="2868" y="19311"/>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49567583"/>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9732923B-49ED-5B0A-B969-B6CAA98869A9}"/>
            </a:ext>
          </a:extLst>
        </p:cNvPr>
        <p:cNvGrpSpPr/>
        <p:nvPr/>
      </p:nvGrpSpPr>
      <p:grpSpPr>
        <a:xfrm>
          <a:off x="0" y="0"/>
          <a:ext cx="0" cy="0"/>
          <a:chOff x="0" y="0"/>
          <a:chExt cx="0" cy="0"/>
        </a:xfrm>
      </p:grpSpPr>
      <p:sp>
        <p:nvSpPr>
          <p:cNvPr id="14" name="Rettangolo 13">
            <a:extLst>
              <a:ext uri="{FF2B5EF4-FFF2-40B4-BE49-F238E27FC236}">
                <a16:creationId xmlns:a16="http://schemas.microsoft.com/office/drawing/2014/main" id="{E251C469-E3FB-CCD3-5829-A31A1425BCE5}"/>
              </a:ext>
            </a:extLst>
          </p:cNvPr>
          <p:cNvSpPr/>
          <p:nvPr/>
        </p:nvSpPr>
        <p:spPr>
          <a:xfrm flipV="1">
            <a:off x="5240216" y="2379726"/>
            <a:ext cx="3985846" cy="45719"/>
          </a:xfrm>
          <a:custGeom>
            <a:avLst/>
            <a:gdLst>
              <a:gd name="connsiteX0" fmla="*/ 0 w 3985846"/>
              <a:gd name="connsiteY0" fmla="*/ 0 h 45719"/>
              <a:gd name="connsiteX1" fmla="*/ 529548 w 3985846"/>
              <a:gd name="connsiteY1" fmla="*/ 0 h 45719"/>
              <a:gd name="connsiteX2" fmla="*/ 979379 w 3985846"/>
              <a:gd name="connsiteY2" fmla="*/ 0 h 45719"/>
              <a:gd name="connsiteX3" fmla="*/ 1469069 w 3985846"/>
              <a:gd name="connsiteY3" fmla="*/ 0 h 45719"/>
              <a:gd name="connsiteX4" fmla="*/ 2078334 w 3985846"/>
              <a:gd name="connsiteY4" fmla="*/ 0 h 45719"/>
              <a:gd name="connsiteX5" fmla="*/ 2607882 w 3985846"/>
              <a:gd name="connsiteY5" fmla="*/ 0 h 45719"/>
              <a:gd name="connsiteX6" fmla="*/ 3097572 w 3985846"/>
              <a:gd name="connsiteY6" fmla="*/ 0 h 45719"/>
              <a:gd name="connsiteX7" fmla="*/ 3985846 w 3985846"/>
              <a:gd name="connsiteY7" fmla="*/ 0 h 45719"/>
              <a:gd name="connsiteX8" fmla="*/ 3985846 w 3985846"/>
              <a:gd name="connsiteY8" fmla="*/ 45719 h 45719"/>
              <a:gd name="connsiteX9" fmla="*/ 3416439 w 3985846"/>
              <a:gd name="connsiteY9" fmla="*/ 45719 h 45719"/>
              <a:gd name="connsiteX10" fmla="*/ 2926750 w 3985846"/>
              <a:gd name="connsiteY10" fmla="*/ 45719 h 45719"/>
              <a:gd name="connsiteX11" fmla="*/ 2277626 w 3985846"/>
              <a:gd name="connsiteY11" fmla="*/ 45719 h 45719"/>
              <a:gd name="connsiteX12" fmla="*/ 1748078 w 3985846"/>
              <a:gd name="connsiteY12" fmla="*/ 45719 h 45719"/>
              <a:gd name="connsiteX13" fmla="*/ 1298247 w 3985846"/>
              <a:gd name="connsiteY13" fmla="*/ 45719 h 45719"/>
              <a:gd name="connsiteX14" fmla="*/ 688982 w 3985846"/>
              <a:gd name="connsiteY14" fmla="*/ 45719 h 45719"/>
              <a:gd name="connsiteX15" fmla="*/ 0 w 3985846"/>
              <a:gd name="connsiteY15" fmla="*/ 45719 h 45719"/>
              <a:gd name="connsiteX16" fmla="*/ 0 w 3985846"/>
              <a:gd name="connsiteY16"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85846" h="45719" fill="none" extrusionOk="0">
                <a:moveTo>
                  <a:pt x="0" y="0"/>
                </a:moveTo>
                <a:cubicBezTo>
                  <a:pt x="161547" y="-59059"/>
                  <a:pt x="416181" y="10077"/>
                  <a:pt x="529548" y="0"/>
                </a:cubicBezTo>
                <a:cubicBezTo>
                  <a:pt x="642915" y="-10077"/>
                  <a:pt x="872511" y="51096"/>
                  <a:pt x="979379" y="0"/>
                </a:cubicBezTo>
                <a:cubicBezTo>
                  <a:pt x="1086247" y="-51096"/>
                  <a:pt x="1235291" y="26764"/>
                  <a:pt x="1469069" y="0"/>
                </a:cubicBezTo>
                <a:cubicBezTo>
                  <a:pt x="1702847" y="-26764"/>
                  <a:pt x="1894426" y="63350"/>
                  <a:pt x="2078334" y="0"/>
                </a:cubicBezTo>
                <a:cubicBezTo>
                  <a:pt x="2262243" y="-63350"/>
                  <a:pt x="2441546" y="34255"/>
                  <a:pt x="2607882" y="0"/>
                </a:cubicBezTo>
                <a:cubicBezTo>
                  <a:pt x="2774218" y="-34255"/>
                  <a:pt x="2981876" y="37023"/>
                  <a:pt x="3097572" y="0"/>
                </a:cubicBezTo>
                <a:cubicBezTo>
                  <a:pt x="3213268" y="-37023"/>
                  <a:pt x="3768423" y="36713"/>
                  <a:pt x="3985846" y="0"/>
                </a:cubicBezTo>
                <a:cubicBezTo>
                  <a:pt x="3990271" y="12205"/>
                  <a:pt x="3985183" y="26576"/>
                  <a:pt x="3985846" y="45719"/>
                </a:cubicBezTo>
                <a:cubicBezTo>
                  <a:pt x="3739619" y="80368"/>
                  <a:pt x="3584827" y="3874"/>
                  <a:pt x="3416439" y="45719"/>
                </a:cubicBezTo>
                <a:cubicBezTo>
                  <a:pt x="3248051" y="87564"/>
                  <a:pt x="3061940" y="39493"/>
                  <a:pt x="2926750" y="45719"/>
                </a:cubicBezTo>
                <a:cubicBezTo>
                  <a:pt x="2791560" y="51945"/>
                  <a:pt x="2584162" y="-11294"/>
                  <a:pt x="2277626" y="45719"/>
                </a:cubicBezTo>
                <a:cubicBezTo>
                  <a:pt x="1971090" y="102732"/>
                  <a:pt x="2001585" y="44159"/>
                  <a:pt x="1748078" y="45719"/>
                </a:cubicBezTo>
                <a:cubicBezTo>
                  <a:pt x="1494571" y="47279"/>
                  <a:pt x="1424918" y="39275"/>
                  <a:pt x="1298247" y="45719"/>
                </a:cubicBezTo>
                <a:cubicBezTo>
                  <a:pt x="1171576" y="52163"/>
                  <a:pt x="829147" y="22842"/>
                  <a:pt x="688982" y="45719"/>
                </a:cubicBezTo>
                <a:cubicBezTo>
                  <a:pt x="548818" y="68596"/>
                  <a:pt x="340903" y="18283"/>
                  <a:pt x="0" y="45719"/>
                </a:cubicBezTo>
                <a:cubicBezTo>
                  <a:pt x="-1010" y="24164"/>
                  <a:pt x="3206" y="18692"/>
                  <a:pt x="0" y="0"/>
                </a:cubicBezTo>
                <a:close/>
              </a:path>
              <a:path w="3985846" h="45719" stroke="0" extrusionOk="0">
                <a:moveTo>
                  <a:pt x="0" y="0"/>
                </a:moveTo>
                <a:cubicBezTo>
                  <a:pt x="125703" y="-31285"/>
                  <a:pt x="407822" y="48597"/>
                  <a:pt x="529548" y="0"/>
                </a:cubicBezTo>
                <a:cubicBezTo>
                  <a:pt x="651274" y="-48597"/>
                  <a:pt x="866791" y="12843"/>
                  <a:pt x="979379" y="0"/>
                </a:cubicBezTo>
                <a:cubicBezTo>
                  <a:pt x="1091967" y="-12843"/>
                  <a:pt x="1377089" y="67866"/>
                  <a:pt x="1628503" y="0"/>
                </a:cubicBezTo>
                <a:cubicBezTo>
                  <a:pt x="1879917" y="-67866"/>
                  <a:pt x="1909658" y="14125"/>
                  <a:pt x="2158051" y="0"/>
                </a:cubicBezTo>
                <a:cubicBezTo>
                  <a:pt x="2406444" y="-14125"/>
                  <a:pt x="2454688" y="41072"/>
                  <a:pt x="2687599" y="0"/>
                </a:cubicBezTo>
                <a:cubicBezTo>
                  <a:pt x="2920510" y="-41072"/>
                  <a:pt x="3108111" y="31916"/>
                  <a:pt x="3336723" y="0"/>
                </a:cubicBezTo>
                <a:cubicBezTo>
                  <a:pt x="3565335" y="-31916"/>
                  <a:pt x="3842382" y="69842"/>
                  <a:pt x="3985846" y="0"/>
                </a:cubicBezTo>
                <a:cubicBezTo>
                  <a:pt x="3986888" y="20692"/>
                  <a:pt x="3984410" y="26047"/>
                  <a:pt x="3985846" y="45719"/>
                </a:cubicBezTo>
                <a:cubicBezTo>
                  <a:pt x="3864409" y="80941"/>
                  <a:pt x="3706080" y="30112"/>
                  <a:pt x="3496156" y="45719"/>
                </a:cubicBezTo>
                <a:cubicBezTo>
                  <a:pt x="3286232" y="61326"/>
                  <a:pt x="3104736" y="39758"/>
                  <a:pt x="2926750" y="45719"/>
                </a:cubicBezTo>
                <a:cubicBezTo>
                  <a:pt x="2748764" y="51680"/>
                  <a:pt x="2506499" y="26385"/>
                  <a:pt x="2357343" y="45719"/>
                </a:cubicBezTo>
                <a:cubicBezTo>
                  <a:pt x="2208187" y="65053"/>
                  <a:pt x="2000847" y="10083"/>
                  <a:pt x="1827795" y="45719"/>
                </a:cubicBezTo>
                <a:cubicBezTo>
                  <a:pt x="1654743" y="81355"/>
                  <a:pt x="1327741" y="27791"/>
                  <a:pt x="1178672" y="45719"/>
                </a:cubicBezTo>
                <a:cubicBezTo>
                  <a:pt x="1029603" y="63647"/>
                  <a:pt x="789384" y="33190"/>
                  <a:pt x="529548" y="45719"/>
                </a:cubicBezTo>
                <a:cubicBezTo>
                  <a:pt x="269712" y="58248"/>
                  <a:pt x="140414" y="-11476"/>
                  <a:pt x="0" y="45719"/>
                </a:cubicBezTo>
                <a:cubicBezTo>
                  <a:pt x="-1005" y="26819"/>
                  <a:pt x="5307" y="16515"/>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CasellaDiTesto 6">
            <a:extLst>
              <a:ext uri="{FF2B5EF4-FFF2-40B4-BE49-F238E27FC236}">
                <a16:creationId xmlns:a16="http://schemas.microsoft.com/office/drawing/2014/main" id="{04C115D1-DF41-7B07-4FA5-2AF1AC8613FC}"/>
              </a:ext>
            </a:extLst>
          </p:cNvPr>
          <p:cNvSpPr txBox="1"/>
          <p:nvPr/>
        </p:nvSpPr>
        <p:spPr>
          <a:xfrm>
            <a:off x="2397990" y="1239379"/>
            <a:ext cx="7396020" cy="1569660"/>
          </a:xfrm>
          <a:prstGeom prst="rect">
            <a:avLst/>
          </a:prstGeom>
          <a:noFill/>
        </p:spPr>
        <p:txBody>
          <a:bodyPr wrap="square">
            <a:spAutoFit/>
          </a:bodyPr>
          <a:lstStyle/>
          <a:p>
            <a:pPr>
              <a:spcAft>
                <a:spcPts val="825"/>
              </a:spcAft>
            </a:pPr>
            <a:r>
              <a:rPr lang="it-IT" sz="2400" b="1" dirty="0">
                <a:latin typeface="Aptos" panose="020B0004020202020204" pitchFamily="34" charset="0"/>
                <a:cs typeface="Varela Round" panose="00000500000000000000" pitchFamily="2" charset="-79"/>
              </a:rPr>
              <a:t>A TRIBE </a:t>
            </a:r>
            <a:r>
              <a:rPr lang="en-US" dirty="0"/>
              <a:t>IS NOT A TRAINING GROUP THAT REVOLVES AROUND A GUIDE, BUT A SPACE WHERE YOU SEARCH FOR THE "MASTER" IN YOURSELF AND THE PERSON IN "CHARGE" OF THE TRIBE AT THAT MOMENT STIMULATES AND FACILITATES THE CONNECTION OF ALL PARTICIPANTS WITH THEIR INNER GUIDE</a:t>
            </a:r>
            <a:r>
              <a:rPr lang="it-IT" dirty="0"/>
              <a:t> </a:t>
            </a:r>
            <a:r>
              <a:rPr lang="it-IT" dirty="0">
                <a:latin typeface="Aptos" panose="020B0004020202020204" pitchFamily="34" charset="0"/>
                <a:cs typeface="Varela Round" panose="00000500000000000000" pitchFamily="2" charset="-79"/>
              </a:rPr>
              <a:t>.</a:t>
            </a:r>
          </a:p>
        </p:txBody>
      </p:sp>
      <p:grpSp>
        <p:nvGrpSpPr>
          <p:cNvPr id="8" name="Gruppo 7">
            <a:extLst>
              <a:ext uri="{FF2B5EF4-FFF2-40B4-BE49-F238E27FC236}">
                <a16:creationId xmlns:a16="http://schemas.microsoft.com/office/drawing/2014/main" id="{FAED3E83-D7E6-6044-7B3D-AB211C200732}"/>
              </a:ext>
            </a:extLst>
          </p:cNvPr>
          <p:cNvGrpSpPr/>
          <p:nvPr/>
        </p:nvGrpSpPr>
        <p:grpSpPr>
          <a:xfrm>
            <a:off x="-686961" y="2602053"/>
            <a:ext cx="13260624" cy="3344643"/>
            <a:chOff x="-788671" y="2457205"/>
            <a:chExt cx="13446730" cy="3230249"/>
          </a:xfrm>
        </p:grpSpPr>
        <p:sp>
          <p:nvSpPr>
            <p:cNvPr id="9" name="Figura a mano libera 8">
              <a:extLst>
                <a:ext uri="{FF2B5EF4-FFF2-40B4-BE49-F238E27FC236}">
                  <a16:creationId xmlns:a16="http://schemas.microsoft.com/office/drawing/2014/main" id="{1704143C-821E-77AC-3354-315E38B8B8A8}"/>
                </a:ext>
              </a:extLst>
            </p:cNvPr>
            <p:cNvSpPr/>
            <p:nvPr/>
          </p:nvSpPr>
          <p:spPr>
            <a:xfrm>
              <a:off x="-788671" y="2852827"/>
              <a:ext cx="7218384" cy="2131966"/>
            </a:xfrm>
            <a:custGeom>
              <a:avLst/>
              <a:gdLst>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477889" y="1549985"/>
                    <a:pt x="3353047" y="-477907"/>
                    <a:pt x="4679575" y="101844"/>
                  </a:cubicBezTo>
                  <a:cubicBezTo>
                    <a:pt x="6406889" y="840453"/>
                    <a:pt x="5060369" y="2480049"/>
                    <a:pt x="7218384" y="2070491"/>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Figura a mano libera 9">
              <a:extLst>
                <a:ext uri="{FF2B5EF4-FFF2-40B4-BE49-F238E27FC236}">
                  <a16:creationId xmlns:a16="http://schemas.microsoft.com/office/drawing/2014/main" id="{20E21FF4-D220-6C17-DC78-91D04C09F42C}"/>
                </a:ext>
              </a:extLst>
            </p:cNvPr>
            <p:cNvSpPr/>
            <p:nvPr/>
          </p:nvSpPr>
          <p:spPr>
            <a:xfrm rot="9309252">
              <a:off x="6310341" y="2457205"/>
              <a:ext cx="6347718" cy="3230249"/>
            </a:xfrm>
            <a:custGeom>
              <a:avLst/>
              <a:gdLst>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305265" y="-188283"/>
                    <a:pt x="1579276" y="3019075"/>
                    <a:pt x="3344364" y="3213765"/>
                  </a:cubicBezTo>
                  <a:cubicBezTo>
                    <a:pt x="5385150" y="3486699"/>
                    <a:pt x="4251920" y="1593319"/>
                    <a:pt x="6347718" y="2067858"/>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6" name="Freeform 7">
            <a:extLst>
              <a:ext uri="{FF2B5EF4-FFF2-40B4-BE49-F238E27FC236}">
                <a16:creationId xmlns:a16="http://schemas.microsoft.com/office/drawing/2014/main" id="{87AECA4F-5263-1A2B-640A-ED31BD099FFF}"/>
              </a:ext>
            </a:extLst>
          </p:cNvPr>
          <p:cNvSpPr/>
          <p:nvPr/>
        </p:nvSpPr>
        <p:spPr>
          <a:xfrm rot="21301563">
            <a:off x="1756484" y="3510005"/>
            <a:ext cx="2933465" cy="2972765"/>
          </a:xfrm>
          <a:custGeom>
            <a:avLst/>
            <a:gdLst/>
            <a:ahLst/>
            <a:cxnLst/>
            <a:rect l="l" t="t" r="r" b="b"/>
            <a:pathLst>
              <a:path w="5400610" h="5887524">
                <a:moveTo>
                  <a:pt x="0" y="0"/>
                </a:moveTo>
                <a:lnTo>
                  <a:pt x="5400610" y="0"/>
                </a:lnTo>
                <a:lnTo>
                  <a:pt x="5400610" y="5887525"/>
                </a:lnTo>
                <a:lnTo>
                  <a:pt x="0" y="5887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t-IT" dirty="0"/>
          </a:p>
        </p:txBody>
      </p:sp>
      <p:sp>
        <p:nvSpPr>
          <p:cNvPr id="12" name="Freeform 17">
            <a:extLst>
              <a:ext uri="{FF2B5EF4-FFF2-40B4-BE49-F238E27FC236}">
                <a16:creationId xmlns:a16="http://schemas.microsoft.com/office/drawing/2014/main" id="{B5E05E19-14A9-3098-E84B-CFBC76244D0C}"/>
              </a:ext>
            </a:extLst>
          </p:cNvPr>
          <p:cNvSpPr/>
          <p:nvPr/>
        </p:nvSpPr>
        <p:spPr>
          <a:xfrm rot="20838665">
            <a:off x="5264749" y="3065615"/>
            <a:ext cx="1076276" cy="839495"/>
          </a:xfrm>
          <a:custGeom>
            <a:avLst/>
            <a:gdLst/>
            <a:ahLst/>
            <a:cxnLst/>
            <a:rect l="l" t="t" r="r" b="b"/>
            <a:pathLst>
              <a:path w="1076276" h="839495">
                <a:moveTo>
                  <a:pt x="0" y="0"/>
                </a:moveTo>
                <a:lnTo>
                  <a:pt x="1076275" y="0"/>
                </a:lnTo>
                <a:lnTo>
                  <a:pt x="1076275" y="839495"/>
                </a:lnTo>
                <a:lnTo>
                  <a:pt x="0" y="8394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it-IT" dirty="0"/>
          </a:p>
        </p:txBody>
      </p:sp>
      <p:sp>
        <p:nvSpPr>
          <p:cNvPr id="16" name="Rettangolo 15">
            <a:extLst>
              <a:ext uri="{FF2B5EF4-FFF2-40B4-BE49-F238E27FC236}">
                <a16:creationId xmlns:a16="http://schemas.microsoft.com/office/drawing/2014/main" id="{0861281B-652B-85DC-5FBB-28D1EB3A79F9}"/>
              </a:ext>
            </a:extLst>
          </p:cNvPr>
          <p:cNvSpPr/>
          <p:nvPr/>
        </p:nvSpPr>
        <p:spPr>
          <a:xfrm>
            <a:off x="2508740" y="2741968"/>
            <a:ext cx="5668932" cy="45719"/>
          </a:xfrm>
          <a:custGeom>
            <a:avLst/>
            <a:gdLst>
              <a:gd name="connsiteX0" fmla="*/ 0 w 5668932"/>
              <a:gd name="connsiteY0" fmla="*/ 0 h 45719"/>
              <a:gd name="connsiteX1" fmla="*/ 566893 w 5668932"/>
              <a:gd name="connsiteY1" fmla="*/ 0 h 45719"/>
              <a:gd name="connsiteX2" fmla="*/ 1133786 w 5668932"/>
              <a:gd name="connsiteY2" fmla="*/ 0 h 45719"/>
              <a:gd name="connsiteX3" fmla="*/ 1700680 w 5668932"/>
              <a:gd name="connsiteY3" fmla="*/ 0 h 45719"/>
              <a:gd name="connsiteX4" fmla="*/ 2380951 w 5668932"/>
              <a:gd name="connsiteY4" fmla="*/ 0 h 45719"/>
              <a:gd name="connsiteX5" fmla="*/ 3004534 w 5668932"/>
              <a:gd name="connsiteY5" fmla="*/ 0 h 45719"/>
              <a:gd name="connsiteX6" fmla="*/ 3401359 w 5668932"/>
              <a:gd name="connsiteY6" fmla="*/ 0 h 45719"/>
              <a:gd name="connsiteX7" fmla="*/ 3911563 w 5668932"/>
              <a:gd name="connsiteY7" fmla="*/ 0 h 45719"/>
              <a:gd name="connsiteX8" fmla="*/ 4591835 w 5668932"/>
              <a:gd name="connsiteY8" fmla="*/ 0 h 45719"/>
              <a:gd name="connsiteX9" fmla="*/ 5158728 w 5668932"/>
              <a:gd name="connsiteY9" fmla="*/ 0 h 45719"/>
              <a:gd name="connsiteX10" fmla="*/ 5668932 w 5668932"/>
              <a:gd name="connsiteY10" fmla="*/ 0 h 45719"/>
              <a:gd name="connsiteX11" fmla="*/ 5668932 w 5668932"/>
              <a:gd name="connsiteY11" fmla="*/ 45719 h 45719"/>
              <a:gd name="connsiteX12" fmla="*/ 5215417 w 5668932"/>
              <a:gd name="connsiteY12" fmla="*/ 45719 h 45719"/>
              <a:gd name="connsiteX13" fmla="*/ 4535146 w 5668932"/>
              <a:gd name="connsiteY13" fmla="*/ 45719 h 45719"/>
              <a:gd name="connsiteX14" fmla="*/ 4081631 w 5668932"/>
              <a:gd name="connsiteY14" fmla="*/ 45719 h 45719"/>
              <a:gd name="connsiteX15" fmla="*/ 3684806 w 5668932"/>
              <a:gd name="connsiteY15" fmla="*/ 45719 h 45719"/>
              <a:gd name="connsiteX16" fmla="*/ 3287981 w 5668932"/>
              <a:gd name="connsiteY16" fmla="*/ 45719 h 45719"/>
              <a:gd name="connsiteX17" fmla="*/ 2664398 w 5668932"/>
              <a:gd name="connsiteY17" fmla="*/ 45719 h 45719"/>
              <a:gd name="connsiteX18" fmla="*/ 2267573 w 5668932"/>
              <a:gd name="connsiteY18" fmla="*/ 45719 h 45719"/>
              <a:gd name="connsiteX19" fmla="*/ 1700680 w 5668932"/>
              <a:gd name="connsiteY19" fmla="*/ 45719 h 45719"/>
              <a:gd name="connsiteX20" fmla="*/ 1247165 w 5668932"/>
              <a:gd name="connsiteY20" fmla="*/ 45719 h 45719"/>
              <a:gd name="connsiteX21" fmla="*/ 680272 w 5668932"/>
              <a:gd name="connsiteY21" fmla="*/ 45719 h 45719"/>
              <a:gd name="connsiteX22" fmla="*/ 0 w 5668932"/>
              <a:gd name="connsiteY22" fmla="*/ 45719 h 45719"/>
              <a:gd name="connsiteX23" fmla="*/ 0 w 5668932"/>
              <a:gd name="connsiteY23"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668932" h="45719" fill="none" extrusionOk="0">
                <a:moveTo>
                  <a:pt x="0" y="0"/>
                </a:moveTo>
                <a:cubicBezTo>
                  <a:pt x="242338" y="-17456"/>
                  <a:pt x="451095" y="34635"/>
                  <a:pt x="566893" y="0"/>
                </a:cubicBezTo>
                <a:cubicBezTo>
                  <a:pt x="682691" y="-34635"/>
                  <a:pt x="1003337" y="56898"/>
                  <a:pt x="1133786" y="0"/>
                </a:cubicBezTo>
                <a:cubicBezTo>
                  <a:pt x="1264235" y="-56898"/>
                  <a:pt x="1545487" y="21635"/>
                  <a:pt x="1700680" y="0"/>
                </a:cubicBezTo>
                <a:cubicBezTo>
                  <a:pt x="1855873" y="-21635"/>
                  <a:pt x="2118235" y="69442"/>
                  <a:pt x="2380951" y="0"/>
                </a:cubicBezTo>
                <a:cubicBezTo>
                  <a:pt x="2643667" y="-69442"/>
                  <a:pt x="2826013" y="8257"/>
                  <a:pt x="3004534" y="0"/>
                </a:cubicBezTo>
                <a:cubicBezTo>
                  <a:pt x="3183055" y="-8257"/>
                  <a:pt x="3238407" y="28579"/>
                  <a:pt x="3401359" y="0"/>
                </a:cubicBezTo>
                <a:cubicBezTo>
                  <a:pt x="3564311" y="-28579"/>
                  <a:pt x="3717710" y="16458"/>
                  <a:pt x="3911563" y="0"/>
                </a:cubicBezTo>
                <a:cubicBezTo>
                  <a:pt x="4105416" y="-16458"/>
                  <a:pt x="4319965" y="29105"/>
                  <a:pt x="4591835" y="0"/>
                </a:cubicBezTo>
                <a:cubicBezTo>
                  <a:pt x="4863705" y="-29105"/>
                  <a:pt x="4926554" y="38690"/>
                  <a:pt x="5158728" y="0"/>
                </a:cubicBezTo>
                <a:cubicBezTo>
                  <a:pt x="5390902" y="-38690"/>
                  <a:pt x="5538291" y="32742"/>
                  <a:pt x="5668932" y="0"/>
                </a:cubicBezTo>
                <a:cubicBezTo>
                  <a:pt x="5672309" y="9458"/>
                  <a:pt x="5668221" y="33623"/>
                  <a:pt x="5668932" y="45719"/>
                </a:cubicBezTo>
                <a:cubicBezTo>
                  <a:pt x="5558727" y="57251"/>
                  <a:pt x="5440777" y="7713"/>
                  <a:pt x="5215417" y="45719"/>
                </a:cubicBezTo>
                <a:cubicBezTo>
                  <a:pt x="4990057" y="83725"/>
                  <a:pt x="4680957" y="17217"/>
                  <a:pt x="4535146" y="45719"/>
                </a:cubicBezTo>
                <a:cubicBezTo>
                  <a:pt x="4389335" y="74221"/>
                  <a:pt x="4225649" y="38546"/>
                  <a:pt x="4081631" y="45719"/>
                </a:cubicBezTo>
                <a:cubicBezTo>
                  <a:pt x="3937613" y="52892"/>
                  <a:pt x="3788512" y="15404"/>
                  <a:pt x="3684806" y="45719"/>
                </a:cubicBezTo>
                <a:cubicBezTo>
                  <a:pt x="3581101" y="76034"/>
                  <a:pt x="3445330" y="21871"/>
                  <a:pt x="3287981" y="45719"/>
                </a:cubicBezTo>
                <a:cubicBezTo>
                  <a:pt x="3130632" y="69567"/>
                  <a:pt x="2965882" y="29705"/>
                  <a:pt x="2664398" y="45719"/>
                </a:cubicBezTo>
                <a:cubicBezTo>
                  <a:pt x="2362914" y="61733"/>
                  <a:pt x="2405214" y="15119"/>
                  <a:pt x="2267573" y="45719"/>
                </a:cubicBezTo>
                <a:cubicBezTo>
                  <a:pt x="2129932" y="76319"/>
                  <a:pt x="1843538" y="1254"/>
                  <a:pt x="1700680" y="45719"/>
                </a:cubicBezTo>
                <a:cubicBezTo>
                  <a:pt x="1557822" y="90184"/>
                  <a:pt x="1376170" y="25481"/>
                  <a:pt x="1247165" y="45719"/>
                </a:cubicBezTo>
                <a:cubicBezTo>
                  <a:pt x="1118160" y="65957"/>
                  <a:pt x="913487" y="34251"/>
                  <a:pt x="680272" y="45719"/>
                </a:cubicBezTo>
                <a:cubicBezTo>
                  <a:pt x="447057" y="57187"/>
                  <a:pt x="281718" y="41958"/>
                  <a:pt x="0" y="45719"/>
                </a:cubicBezTo>
                <a:cubicBezTo>
                  <a:pt x="-4599" y="31131"/>
                  <a:pt x="3389" y="19611"/>
                  <a:pt x="0" y="0"/>
                </a:cubicBezTo>
                <a:close/>
              </a:path>
              <a:path w="5668932" h="45719" stroke="0" extrusionOk="0">
                <a:moveTo>
                  <a:pt x="0" y="0"/>
                </a:moveTo>
                <a:cubicBezTo>
                  <a:pt x="240694" y="-8127"/>
                  <a:pt x="274473" y="57607"/>
                  <a:pt x="510204" y="0"/>
                </a:cubicBezTo>
                <a:cubicBezTo>
                  <a:pt x="745935" y="-57607"/>
                  <a:pt x="715140" y="20336"/>
                  <a:pt x="907029" y="0"/>
                </a:cubicBezTo>
                <a:cubicBezTo>
                  <a:pt x="1098918" y="-20336"/>
                  <a:pt x="1343065" y="22189"/>
                  <a:pt x="1587301" y="0"/>
                </a:cubicBezTo>
                <a:cubicBezTo>
                  <a:pt x="1831537" y="-22189"/>
                  <a:pt x="1955030" y="36753"/>
                  <a:pt x="2097505" y="0"/>
                </a:cubicBezTo>
                <a:cubicBezTo>
                  <a:pt x="2239980" y="-36753"/>
                  <a:pt x="2499129" y="54152"/>
                  <a:pt x="2607709" y="0"/>
                </a:cubicBezTo>
                <a:cubicBezTo>
                  <a:pt x="2716289" y="-54152"/>
                  <a:pt x="2955913" y="45455"/>
                  <a:pt x="3287981" y="0"/>
                </a:cubicBezTo>
                <a:cubicBezTo>
                  <a:pt x="3620049" y="-45455"/>
                  <a:pt x="3632363" y="28167"/>
                  <a:pt x="3741495" y="0"/>
                </a:cubicBezTo>
                <a:cubicBezTo>
                  <a:pt x="3850627" y="-28167"/>
                  <a:pt x="4158051" y="53747"/>
                  <a:pt x="4421767" y="0"/>
                </a:cubicBezTo>
                <a:cubicBezTo>
                  <a:pt x="4685483" y="-53747"/>
                  <a:pt x="4791008" y="53039"/>
                  <a:pt x="5102039" y="0"/>
                </a:cubicBezTo>
                <a:cubicBezTo>
                  <a:pt x="5413070" y="-53039"/>
                  <a:pt x="5408268" y="33568"/>
                  <a:pt x="5668932" y="0"/>
                </a:cubicBezTo>
                <a:cubicBezTo>
                  <a:pt x="5672237" y="20889"/>
                  <a:pt x="5666927" y="23290"/>
                  <a:pt x="5668932" y="45719"/>
                </a:cubicBezTo>
                <a:cubicBezTo>
                  <a:pt x="5502813" y="92397"/>
                  <a:pt x="5355314" y="-5407"/>
                  <a:pt x="5045349" y="45719"/>
                </a:cubicBezTo>
                <a:cubicBezTo>
                  <a:pt x="4735384" y="96845"/>
                  <a:pt x="4699565" y="44949"/>
                  <a:pt x="4365078" y="45719"/>
                </a:cubicBezTo>
                <a:cubicBezTo>
                  <a:pt x="4030591" y="46489"/>
                  <a:pt x="3990000" y="16607"/>
                  <a:pt x="3684806" y="45719"/>
                </a:cubicBezTo>
                <a:cubicBezTo>
                  <a:pt x="3379612" y="74831"/>
                  <a:pt x="3452409" y="4691"/>
                  <a:pt x="3231291" y="45719"/>
                </a:cubicBezTo>
                <a:cubicBezTo>
                  <a:pt x="3010174" y="86747"/>
                  <a:pt x="2898671" y="22016"/>
                  <a:pt x="2664398" y="45719"/>
                </a:cubicBezTo>
                <a:cubicBezTo>
                  <a:pt x="2430125" y="69422"/>
                  <a:pt x="2317967" y="-5685"/>
                  <a:pt x="1984126" y="45719"/>
                </a:cubicBezTo>
                <a:cubicBezTo>
                  <a:pt x="1650285" y="97123"/>
                  <a:pt x="1618951" y="30013"/>
                  <a:pt x="1417233" y="45719"/>
                </a:cubicBezTo>
                <a:cubicBezTo>
                  <a:pt x="1215515" y="61425"/>
                  <a:pt x="1109765" y="17809"/>
                  <a:pt x="1020408" y="45719"/>
                </a:cubicBezTo>
                <a:cubicBezTo>
                  <a:pt x="931052" y="73629"/>
                  <a:pt x="734836" y="-1647"/>
                  <a:pt x="566893" y="45719"/>
                </a:cubicBezTo>
                <a:cubicBezTo>
                  <a:pt x="398951" y="93085"/>
                  <a:pt x="272256" y="-16856"/>
                  <a:pt x="0" y="45719"/>
                </a:cubicBezTo>
                <a:cubicBezTo>
                  <a:pt x="-3454" y="28309"/>
                  <a:pt x="4010" y="19710"/>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81834844"/>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0CCA3ACA-20A2-F9CC-05C8-40D052E2173C}"/>
            </a:ext>
          </a:extLst>
        </p:cNvPr>
        <p:cNvGrpSpPr/>
        <p:nvPr/>
      </p:nvGrpSpPr>
      <p:grpSpPr>
        <a:xfrm>
          <a:off x="0" y="0"/>
          <a:ext cx="0" cy="0"/>
          <a:chOff x="0" y="0"/>
          <a:chExt cx="0" cy="0"/>
        </a:xfrm>
      </p:grpSpPr>
      <p:grpSp>
        <p:nvGrpSpPr>
          <p:cNvPr id="22" name="Gruppo 21">
            <a:extLst>
              <a:ext uri="{FF2B5EF4-FFF2-40B4-BE49-F238E27FC236}">
                <a16:creationId xmlns:a16="http://schemas.microsoft.com/office/drawing/2014/main" id="{99FFB6F5-BFE6-D3F2-1853-06E9417F696D}"/>
              </a:ext>
            </a:extLst>
          </p:cNvPr>
          <p:cNvGrpSpPr/>
          <p:nvPr/>
        </p:nvGrpSpPr>
        <p:grpSpPr>
          <a:xfrm>
            <a:off x="-69311" y="3180477"/>
            <a:ext cx="13688328" cy="5370105"/>
            <a:chOff x="-69311" y="2710577"/>
            <a:chExt cx="13688328" cy="5370105"/>
          </a:xfrm>
        </p:grpSpPr>
        <p:sp>
          <p:nvSpPr>
            <p:cNvPr id="4" name="Figura a mano libera 3">
              <a:extLst>
                <a:ext uri="{FF2B5EF4-FFF2-40B4-BE49-F238E27FC236}">
                  <a16:creationId xmlns:a16="http://schemas.microsoft.com/office/drawing/2014/main" id="{BF2AB973-CFA1-EF05-CC7D-45A74D65FE9E}"/>
                </a:ext>
              </a:extLst>
            </p:cNvPr>
            <p:cNvSpPr/>
            <p:nvPr/>
          </p:nvSpPr>
          <p:spPr>
            <a:xfrm>
              <a:off x="-69311" y="2710577"/>
              <a:ext cx="7345596" cy="2321481"/>
            </a:xfrm>
            <a:custGeom>
              <a:avLst/>
              <a:gdLst>
                <a:gd name="connsiteX0" fmla="*/ 0 w 7345596"/>
                <a:gd name="connsiteY0" fmla="*/ 1516569 h 2321481"/>
                <a:gd name="connsiteX1" fmla="*/ 4762044 w 7345596"/>
                <a:gd name="connsiteY1" fmla="*/ 110897 h 2321481"/>
                <a:gd name="connsiteX2" fmla="*/ 7345595 w 7345596"/>
                <a:gd name="connsiteY2" fmla="*/ 2254541 h 2321481"/>
              </a:gdLst>
              <a:ahLst/>
              <a:cxnLst>
                <a:cxn ang="0">
                  <a:pos x="connsiteX0" y="connsiteY0"/>
                </a:cxn>
                <a:cxn ang="0">
                  <a:pos x="connsiteX1" y="connsiteY1"/>
                </a:cxn>
                <a:cxn ang="0">
                  <a:pos x="connsiteX2" y="connsiteY2"/>
                </a:cxn>
              </a:cxnLst>
              <a:rect l="l" t="t" r="r" b="b"/>
              <a:pathLst>
                <a:path w="7345596" h="2321481" extrusionOk="0">
                  <a:moveTo>
                    <a:pt x="0" y="1516569"/>
                  </a:moveTo>
                  <a:cubicBezTo>
                    <a:pt x="2600521" y="1746194"/>
                    <a:pt x="3411060" y="-520671"/>
                    <a:pt x="4762044" y="110897"/>
                  </a:cubicBezTo>
                  <a:cubicBezTo>
                    <a:pt x="6413432" y="887343"/>
                    <a:pt x="5189445" y="2698974"/>
                    <a:pt x="7345595" y="2254541"/>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igura a mano libera 4">
              <a:extLst>
                <a:ext uri="{FF2B5EF4-FFF2-40B4-BE49-F238E27FC236}">
                  <a16:creationId xmlns:a16="http://schemas.microsoft.com/office/drawing/2014/main" id="{760D16E9-50E5-D817-1DE3-92104466B07B}"/>
                </a:ext>
              </a:extLst>
            </p:cNvPr>
            <p:cNvSpPr/>
            <p:nvPr/>
          </p:nvSpPr>
          <p:spPr>
            <a:xfrm rot="21139189">
              <a:off x="7159431" y="4563289"/>
              <a:ext cx="6459586" cy="3517393"/>
            </a:xfrm>
            <a:custGeom>
              <a:avLst/>
              <a:gdLst>
                <a:gd name="connsiteX0" fmla="*/ 0 w 6459586"/>
                <a:gd name="connsiteY0" fmla="*/ 3285 h 3517393"/>
                <a:gd name="connsiteX1" fmla="*/ 3403302 w 6459586"/>
                <a:gd name="connsiteY1" fmla="*/ 3499443 h 3517393"/>
                <a:gd name="connsiteX2" fmla="*/ 6459585 w 6459586"/>
                <a:gd name="connsiteY2" fmla="*/ 2251674 h 3517393"/>
              </a:gdLst>
              <a:ahLst/>
              <a:cxnLst>
                <a:cxn ang="0">
                  <a:pos x="connsiteX0" y="connsiteY0"/>
                </a:cxn>
                <a:cxn ang="0">
                  <a:pos x="connsiteX1" y="connsiteY1"/>
                </a:cxn>
                <a:cxn ang="0">
                  <a:pos x="connsiteX2" y="connsiteY2"/>
                </a:cxn>
              </a:cxnLst>
              <a:rect l="l" t="t" r="r" b="b"/>
              <a:pathLst>
                <a:path w="6459586" h="3517393" extrusionOk="0">
                  <a:moveTo>
                    <a:pt x="0" y="3285"/>
                  </a:moveTo>
                  <a:cubicBezTo>
                    <a:pt x="2315455" y="-218238"/>
                    <a:pt x="1517116" y="3320299"/>
                    <a:pt x="3403302" y="3499443"/>
                  </a:cubicBezTo>
                  <a:cubicBezTo>
                    <a:pt x="5516903" y="3799743"/>
                    <a:pt x="4176452" y="1739501"/>
                    <a:pt x="6459585" y="2251674"/>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2" name="CasellaDiTesto 1">
            <a:extLst>
              <a:ext uri="{FF2B5EF4-FFF2-40B4-BE49-F238E27FC236}">
                <a16:creationId xmlns:a16="http://schemas.microsoft.com/office/drawing/2014/main" id="{77B79AEF-A5FD-95ED-0F06-F81A4057F20E}"/>
              </a:ext>
            </a:extLst>
          </p:cNvPr>
          <p:cNvSpPr txBox="1"/>
          <p:nvPr/>
        </p:nvSpPr>
        <p:spPr>
          <a:xfrm>
            <a:off x="6159399" y="3147034"/>
            <a:ext cx="4133148" cy="1015663"/>
          </a:xfrm>
          <a:prstGeom prst="rect">
            <a:avLst/>
          </a:prstGeom>
          <a:noFill/>
        </p:spPr>
        <p:txBody>
          <a:bodyPr wrap="square">
            <a:spAutoFit/>
          </a:bodyPr>
          <a:lstStyle/>
          <a:p>
            <a:r>
              <a:rPr lang="it-IT" sz="2400" b="1" dirty="0">
                <a:latin typeface="Aptos" panose="020B0004020202020204" pitchFamily="34" charset="0"/>
                <a:cs typeface="Varela Round" panose="00000500000000000000" pitchFamily="2" charset="-79"/>
              </a:rPr>
              <a:t>A TRIBE </a:t>
            </a:r>
            <a:r>
              <a:rPr lang="en-US" dirty="0"/>
              <a:t>IS A COHESIVE GROUP WHERE PEOPLE SHARE </a:t>
            </a:r>
            <a:endParaRPr lang="it-IT" dirty="0"/>
          </a:p>
          <a:p>
            <a:r>
              <a:rPr lang="en-US" dirty="0"/>
              <a:t>THE SAME VALUES AND IDEALS</a:t>
            </a:r>
            <a:r>
              <a:rPr lang="it-IT" dirty="0">
                <a:latin typeface="Aptos" panose="020B0004020202020204" pitchFamily="34" charset="0"/>
                <a:cs typeface="Varela Round" panose="00000500000000000000" pitchFamily="2" charset="-79"/>
              </a:rPr>
              <a:t>.</a:t>
            </a:r>
          </a:p>
        </p:txBody>
      </p:sp>
      <p:pic>
        <p:nvPicPr>
          <p:cNvPr id="1025" name="Picture 1">
            <a:extLst>
              <a:ext uri="{FF2B5EF4-FFF2-40B4-BE49-F238E27FC236}">
                <a16:creationId xmlns:a16="http://schemas.microsoft.com/office/drawing/2014/main" id="{21EDD525-31AF-2CA6-E0ED-A49707976E2A}"/>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21000"/>
                    </a14:imgEffect>
                    <a14:imgEffect>
                      <a14:colorTemperature colorTemp="3990"/>
                    </a14:imgEffect>
                    <a14:imgEffect>
                      <a14:saturation sat="137000"/>
                    </a14:imgEffect>
                    <a14:imgEffect>
                      <a14:brightnessContrast bright="-58000" contrast="83000"/>
                    </a14:imgEffect>
                  </a14:imgLayer>
                </a14:imgProps>
              </a:ext>
              <a:ext uri="{28A0092B-C50C-407E-A947-70E740481C1C}">
                <a14:useLocalDpi xmlns:a14="http://schemas.microsoft.com/office/drawing/2010/main" val="0"/>
              </a:ext>
            </a:extLst>
          </a:blip>
          <a:srcRect/>
          <a:stretch>
            <a:fillRect/>
          </a:stretch>
        </p:blipFill>
        <p:spPr bwMode="auto">
          <a:xfrm rot="2573929">
            <a:off x="9456281" y="729464"/>
            <a:ext cx="1865886" cy="1865886"/>
          </a:xfrm>
          <a:prstGeom prst="rect">
            <a:avLst/>
          </a:prstGeom>
          <a:noFill/>
          <a:ln>
            <a:solidFill>
              <a:srgbClr val="9BCCEC"/>
            </a:solidFill>
            <a:prstDash val="sysDot"/>
          </a:ln>
        </p:spPr>
      </p:pic>
      <p:sp>
        <p:nvSpPr>
          <p:cNvPr id="18" name="Rettangolo 17">
            <a:extLst>
              <a:ext uri="{FF2B5EF4-FFF2-40B4-BE49-F238E27FC236}">
                <a16:creationId xmlns:a16="http://schemas.microsoft.com/office/drawing/2014/main" id="{B76A2A96-A618-E446-8490-A1997D44C5FF}"/>
              </a:ext>
            </a:extLst>
          </p:cNvPr>
          <p:cNvSpPr/>
          <p:nvPr/>
        </p:nvSpPr>
        <p:spPr>
          <a:xfrm>
            <a:off x="6303838" y="4111907"/>
            <a:ext cx="3824899" cy="45719"/>
          </a:xfrm>
          <a:custGeom>
            <a:avLst/>
            <a:gdLst>
              <a:gd name="connsiteX0" fmla="*/ 0 w 3824899"/>
              <a:gd name="connsiteY0" fmla="*/ 0 h 45719"/>
              <a:gd name="connsiteX1" fmla="*/ 508165 w 3824899"/>
              <a:gd name="connsiteY1" fmla="*/ 0 h 45719"/>
              <a:gd name="connsiteX2" fmla="*/ 939832 w 3824899"/>
              <a:gd name="connsiteY2" fmla="*/ 0 h 45719"/>
              <a:gd name="connsiteX3" fmla="*/ 1409748 w 3824899"/>
              <a:gd name="connsiteY3" fmla="*/ 0 h 45719"/>
              <a:gd name="connsiteX4" fmla="*/ 1994412 w 3824899"/>
              <a:gd name="connsiteY4" fmla="*/ 0 h 45719"/>
              <a:gd name="connsiteX5" fmla="*/ 2502577 w 3824899"/>
              <a:gd name="connsiteY5" fmla="*/ 0 h 45719"/>
              <a:gd name="connsiteX6" fmla="*/ 2972493 w 3824899"/>
              <a:gd name="connsiteY6" fmla="*/ 0 h 45719"/>
              <a:gd name="connsiteX7" fmla="*/ 3824899 w 3824899"/>
              <a:gd name="connsiteY7" fmla="*/ 0 h 45719"/>
              <a:gd name="connsiteX8" fmla="*/ 3824899 w 3824899"/>
              <a:gd name="connsiteY8" fmla="*/ 45719 h 45719"/>
              <a:gd name="connsiteX9" fmla="*/ 3278485 w 3824899"/>
              <a:gd name="connsiteY9" fmla="*/ 45719 h 45719"/>
              <a:gd name="connsiteX10" fmla="*/ 2808569 w 3824899"/>
              <a:gd name="connsiteY10" fmla="*/ 45719 h 45719"/>
              <a:gd name="connsiteX11" fmla="*/ 2185657 w 3824899"/>
              <a:gd name="connsiteY11" fmla="*/ 45719 h 45719"/>
              <a:gd name="connsiteX12" fmla="*/ 1677491 w 3824899"/>
              <a:gd name="connsiteY12" fmla="*/ 45719 h 45719"/>
              <a:gd name="connsiteX13" fmla="*/ 1245824 w 3824899"/>
              <a:gd name="connsiteY13" fmla="*/ 45719 h 45719"/>
              <a:gd name="connsiteX14" fmla="*/ 661161 w 3824899"/>
              <a:gd name="connsiteY14" fmla="*/ 45719 h 45719"/>
              <a:gd name="connsiteX15" fmla="*/ 0 w 3824899"/>
              <a:gd name="connsiteY15" fmla="*/ 45719 h 45719"/>
              <a:gd name="connsiteX16" fmla="*/ 0 w 3824899"/>
              <a:gd name="connsiteY16"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24899" h="45719" fill="none" extrusionOk="0">
                <a:moveTo>
                  <a:pt x="0" y="0"/>
                </a:moveTo>
                <a:cubicBezTo>
                  <a:pt x="199338" y="-41694"/>
                  <a:pt x="271622" y="11526"/>
                  <a:pt x="508165" y="0"/>
                </a:cubicBezTo>
                <a:cubicBezTo>
                  <a:pt x="744708" y="-11526"/>
                  <a:pt x="816303" y="38802"/>
                  <a:pt x="939832" y="0"/>
                </a:cubicBezTo>
                <a:cubicBezTo>
                  <a:pt x="1063361" y="-38802"/>
                  <a:pt x="1272083" y="15954"/>
                  <a:pt x="1409748" y="0"/>
                </a:cubicBezTo>
                <a:cubicBezTo>
                  <a:pt x="1547413" y="-15954"/>
                  <a:pt x="1805210" y="5640"/>
                  <a:pt x="1994412" y="0"/>
                </a:cubicBezTo>
                <a:cubicBezTo>
                  <a:pt x="2183614" y="-5640"/>
                  <a:pt x="2313852" y="52886"/>
                  <a:pt x="2502577" y="0"/>
                </a:cubicBezTo>
                <a:cubicBezTo>
                  <a:pt x="2691302" y="-52886"/>
                  <a:pt x="2781808" y="30108"/>
                  <a:pt x="2972493" y="0"/>
                </a:cubicBezTo>
                <a:cubicBezTo>
                  <a:pt x="3163178" y="-30108"/>
                  <a:pt x="3449857" y="11172"/>
                  <a:pt x="3824899" y="0"/>
                </a:cubicBezTo>
                <a:cubicBezTo>
                  <a:pt x="3829324" y="12205"/>
                  <a:pt x="3824236" y="26576"/>
                  <a:pt x="3824899" y="45719"/>
                </a:cubicBezTo>
                <a:cubicBezTo>
                  <a:pt x="3714383" y="56029"/>
                  <a:pt x="3403915" y="24027"/>
                  <a:pt x="3278485" y="45719"/>
                </a:cubicBezTo>
                <a:cubicBezTo>
                  <a:pt x="3153055" y="67411"/>
                  <a:pt x="2937251" y="5016"/>
                  <a:pt x="2808569" y="45719"/>
                </a:cubicBezTo>
                <a:cubicBezTo>
                  <a:pt x="2679887" y="86422"/>
                  <a:pt x="2380114" y="11936"/>
                  <a:pt x="2185657" y="45719"/>
                </a:cubicBezTo>
                <a:cubicBezTo>
                  <a:pt x="1991200" y="79502"/>
                  <a:pt x="1863119" y="39798"/>
                  <a:pt x="1677491" y="45719"/>
                </a:cubicBezTo>
                <a:cubicBezTo>
                  <a:pt x="1491863" y="51640"/>
                  <a:pt x="1406039" y="8846"/>
                  <a:pt x="1245824" y="45719"/>
                </a:cubicBezTo>
                <a:cubicBezTo>
                  <a:pt x="1085609" y="82592"/>
                  <a:pt x="867436" y="17646"/>
                  <a:pt x="661161" y="45719"/>
                </a:cubicBezTo>
                <a:cubicBezTo>
                  <a:pt x="454886" y="73792"/>
                  <a:pt x="294786" y="39557"/>
                  <a:pt x="0" y="45719"/>
                </a:cubicBezTo>
                <a:cubicBezTo>
                  <a:pt x="-1010" y="24164"/>
                  <a:pt x="3206" y="18692"/>
                  <a:pt x="0" y="0"/>
                </a:cubicBezTo>
                <a:close/>
              </a:path>
              <a:path w="3824899" h="45719" stroke="0" extrusionOk="0">
                <a:moveTo>
                  <a:pt x="0" y="0"/>
                </a:moveTo>
                <a:cubicBezTo>
                  <a:pt x="195386" y="-12923"/>
                  <a:pt x="338037" y="43914"/>
                  <a:pt x="508165" y="0"/>
                </a:cubicBezTo>
                <a:cubicBezTo>
                  <a:pt x="678293" y="-43914"/>
                  <a:pt x="838354" y="31005"/>
                  <a:pt x="939832" y="0"/>
                </a:cubicBezTo>
                <a:cubicBezTo>
                  <a:pt x="1041310" y="-31005"/>
                  <a:pt x="1276839" y="65105"/>
                  <a:pt x="1562744" y="0"/>
                </a:cubicBezTo>
                <a:cubicBezTo>
                  <a:pt x="1848649" y="-65105"/>
                  <a:pt x="1870644" y="18327"/>
                  <a:pt x="2070910" y="0"/>
                </a:cubicBezTo>
                <a:cubicBezTo>
                  <a:pt x="2271176" y="-18327"/>
                  <a:pt x="2436613" y="34885"/>
                  <a:pt x="2579075" y="0"/>
                </a:cubicBezTo>
                <a:cubicBezTo>
                  <a:pt x="2721537" y="-34885"/>
                  <a:pt x="3060205" y="68123"/>
                  <a:pt x="3201987" y="0"/>
                </a:cubicBezTo>
                <a:cubicBezTo>
                  <a:pt x="3343769" y="-68123"/>
                  <a:pt x="3574206" y="34988"/>
                  <a:pt x="3824899" y="0"/>
                </a:cubicBezTo>
                <a:cubicBezTo>
                  <a:pt x="3825941" y="20692"/>
                  <a:pt x="3823463" y="26047"/>
                  <a:pt x="3824899" y="45719"/>
                </a:cubicBezTo>
                <a:cubicBezTo>
                  <a:pt x="3609324" y="78533"/>
                  <a:pt x="3460695" y="28519"/>
                  <a:pt x="3354983" y="45719"/>
                </a:cubicBezTo>
                <a:cubicBezTo>
                  <a:pt x="3249271" y="62919"/>
                  <a:pt x="2977522" y="21970"/>
                  <a:pt x="2808569" y="45719"/>
                </a:cubicBezTo>
                <a:cubicBezTo>
                  <a:pt x="2639616" y="69468"/>
                  <a:pt x="2429246" y="18951"/>
                  <a:pt x="2262155" y="45719"/>
                </a:cubicBezTo>
                <a:cubicBezTo>
                  <a:pt x="2095064" y="72487"/>
                  <a:pt x="1856499" y="21663"/>
                  <a:pt x="1753989" y="45719"/>
                </a:cubicBezTo>
                <a:cubicBezTo>
                  <a:pt x="1651479" y="69775"/>
                  <a:pt x="1306412" y="13827"/>
                  <a:pt x="1131077" y="45719"/>
                </a:cubicBezTo>
                <a:cubicBezTo>
                  <a:pt x="955742" y="77611"/>
                  <a:pt x="650850" y="18255"/>
                  <a:pt x="508165" y="45719"/>
                </a:cubicBezTo>
                <a:cubicBezTo>
                  <a:pt x="365480" y="73183"/>
                  <a:pt x="173862" y="5717"/>
                  <a:pt x="0" y="45719"/>
                </a:cubicBezTo>
                <a:cubicBezTo>
                  <a:pt x="-1005" y="26819"/>
                  <a:pt x="5307" y="16515"/>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1" name="Freeform 17">
            <a:extLst>
              <a:ext uri="{FF2B5EF4-FFF2-40B4-BE49-F238E27FC236}">
                <a16:creationId xmlns:a16="http://schemas.microsoft.com/office/drawing/2014/main" id="{EB993A2E-E1C8-1BA8-0037-59EDA74279A4}"/>
              </a:ext>
            </a:extLst>
          </p:cNvPr>
          <p:cNvSpPr/>
          <p:nvPr/>
        </p:nvSpPr>
        <p:spPr>
          <a:xfrm rot="-9806820">
            <a:off x="8668349" y="2329016"/>
            <a:ext cx="1076276" cy="839495"/>
          </a:xfrm>
          <a:custGeom>
            <a:avLst/>
            <a:gdLst/>
            <a:ahLst/>
            <a:cxnLst/>
            <a:rect l="l" t="t" r="r" b="b"/>
            <a:pathLst>
              <a:path w="1076276" h="839495">
                <a:moveTo>
                  <a:pt x="0" y="0"/>
                </a:moveTo>
                <a:lnTo>
                  <a:pt x="1076275" y="0"/>
                </a:lnTo>
                <a:lnTo>
                  <a:pt x="1076275" y="839495"/>
                </a:lnTo>
                <a:lnTo>
                  <a:pt x="0" y="8394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it-IT" dirty="0"/>
          </a:p>
        </p:txBody>
      </p:sp>
    </p:spTree>
    <p:extLst>
      <p:ext uri="{BB962C8B-B14F-4D97-AF65-F5344CB8AC3E}">
        <p14:creationId xmlns:p14="http://schemas.microsoft.com/office/powerpoint/2010/main" val="3898725212"/>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D54F492B-49E6-E938-3F23-A525BF4354D7}"/>
            </a:ext>
          </a:extLst>
        </p:cNvPr>
        <p:cNvGrpSpPr/>
        <p:nvPr/>
      </p:nvGrpSpPr>
      <p:grpSpPr>
        <a:xfrm>
          <a:off x="0" y="0"/>
          <a:ext cx="0" cy="0"/>
          <a:chOff x="0" y="0"/>
          <a:chExt cx="0" cy="0"/>
        </a:xfrm>
      </p:grpSpPr>
      <p:sp>
        <p:nvSpPr>
          <p:cNvPr id="11" name="Rettangolo 10">
            <a:extLst>
              <a:ext uri="{FF2B5EF4-FFF2-40B4-BE49-F238E27FC236}">
                <a16:creationId xmlns:a16="http://schemas.microsoft.com/office/drawing/2014/main" id="{3B1C635D-5596-2484-6429-A47D924A0CA1}"/>
              </a:ext>
            </a:extLst>
          </p:cNvPr>
          <p:cNvSpPr/>
          <p:nvPr/>
        </p:nvSpPr>
        <p:spPr>
          <a:xfrm flipV="1">
            <a:off x="2482115" y="3011111"/>
            <a:ext cx="3004285" cy="45719"/>
          </a:xfrm>
          <a:custGeom>
            <a:avLst/>
            <a:gdLst>
              <a:gd name="connsiteX0" fmla="*/ 0 w 3004285"/>
              <a:gd name="connsiteY0" fmla="*/ 0 h 45719"/>
              <a:gd name="connsiteX1" fmla="*/ 560800 w 3004285"/>
              <a:gd name="connsiteY1" fmla="*/ 0 h 45719"/>
              <a:gd name="connsiteX2" fmla="*/ 1091557 w 3004285"/>
              <a:gd name="connsiteY2" fmla="*/ 0 h 45719"/>
              <a:gd name="connsiteX3" fmla="*/ 1622314 w 3004285"/>
              <a:gd name="connsiteY3" fmla="*/ 0 h 45719"/>
              <a:gd name="connsiteX4" fmla="*/ 2032900 w 3004285"/>
              <a:gd name="connsiteY4" fmla="*/ 0 h 45719"/>
              <a:gd name="connsiteX5" fmla="*/ 2473528 w 3004285"/>
              <a:gd name="connsiteY5" fmla="*/ 0 h 45719"/>
              <a:gd name="connsiteX6" fmla="*/ 3004285 w 3004285"/>
              <a:gd name="connsiteY6" fmla="*/ 0 h 45719"/>
              <a:gd name="connsiteX7" fmla="*/ 3004285 w 3004285"/>
              <a:gd name="connsiteY7" fmla="*/ 45719 h 45719"/>
              <a:gd name="connsiteX8" fmla="*/ 2503571 w 3004285"/>
              <a:gd name="connsiteY8" fmla="*/ 45719 h 45719"/>
              <a:gd name="connsiteX9" fmla="*/ 2092985 w 3004285"/>
              <a:gd name="connsiteY9" fmla="*/ 45719 h 45719"/>
              <a:gd name="connsiteX10" fmla="*/ 1682400 w 3004285"/>
              <a:gd name="connsiteY10" fmla="*/ 45719 h 45719"/>
              <a:gd name="connsiteX11" fmla="*/ 1151643 w 3004285"/>
              <a:gd name="connsiteY11" fmla="*/ 45719 h 45719"/>
              <a:gd name="connsiteX12" fmla="*/ 711014 w 3004285"/>
              <a:gd name="connsiteY12" fmla="*/ 45719 h 45719"/>
              <a:gd name="connsiteX13" fmla="*/ 0 w 3004285"/>
              <a:gd name="connsiteY13" fmla="*/ 45719 h 45719"/>
              <a:gd name="connsiteX14" fmla="*/ 0 w 3004285"/>
              <a:gd name="connsiteY14"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004285" h="45719" fill="none" extrusionOk="0">
                <a:moveTo>
                  <a:pt x="0" y="0"/>
                </a:moveTo>
                <a:cubicBezTo>
                  <a:pt x="194269" y="-48416"/>
                  <a:pt x="387812" y="25673"/>
                  <a:pt x="560800" y="0"/>
                </a:cubicBezTo>
                <a:cubicBezTo>
                  <a:pt x="733788" y="-25673"/>
                  <a:pt x="925422" y="47927"/>
                  <a:pt x="1091557" y="0"/>
                </a:cubicBezTo>
                <a:cubicBezTo>
                  <a:pt x="1257692" y="-47927"/>
                  <a:pt x="1404652" y="45259"/>
                  <a:pt x="1622314" y="0"/>
                </a:cubicBezTo>
                <a:cubicBezTo>
                  <a:pt x="1839976" y="-45259"/>
                  <a:pt x="1843628" y="44457"/>
                  <a:pt x="2032900" y="0"/>
                </a:cubicBezTo>
                <a:cubicBezTo>
                  <a:pt x="2222172" y="-44457"/>
                  <a:pt x="2326025" y="11662"/>
                  <a:pt x="2473528" y="0"/>
                </a:cubicBezTo>
                <a:cubicBezTo>
                  <a:pt x="2621031" y="-11662"/>
                  <a:pt x="2862233" y="33706"/>
                  <a:pt x="3004285" y="0"/>
                </a:cubicBezTo>
                <a:cubicBezTo>
                  <a:pt x="3004659" y="13870"/>
                  <a:pt x="3003114" y="28899"/>
                  <a:pt x="3004285" y="45719"/>
                </a:cubicBezTo>
                <a:cubicBezTo>
                  <a:pt x="2779805" y="46511"/>
                  <a:pt x="2631300" y="10303"/>
                  <a:pt x="2503571" y="45719"/>
                </a:cubicBezTo>
                <a:cubicBezTo>
                  <a:pt x="2375842" y="81135"/>
                  <a:pt x="2296571" y="38408"/>
                  <a:pt x="2092985" y="45719"/>
                </a:cubicBezTo>
                <a:cubicBezTo>
                  <a:pt x="1889399" y="53030"/>
                  <a:pt x="1809294" y="15607"/>
                  <a:pt x="1682400" y="45719"/>
                </a:cubicBezTo>
                <a:cubicBezTo>
                  <a:pt x="1555506" y="75831"/>
                  <a:pt x="1276191" y="-15539"/>
                  <a:pt x="1151643" y="45719"/>
                </a:cubicBezTo>
                <a:cubicBezTo>
                  <a:pt x="1027095" y="106977"/>
                  <a:pt x="873646" y="37580"/>
                  <a:pt x="711014" y="45719"/>
                </a:cubicBezTo>
                <a:cubicBezTo>
                  <a:pt x="548382" y="53858"/>
                  <a:pt x="149418" y="-24027"/>
                  <a:pt x="0" y="45719"/>
                </a:cubicBezTo>
                <a:cubicBezTo>
                  <a:pt x="-2073" y="27678"/>
                  <a:pt x="5011" y="14384"/>
                  <a:pt x="0" y="0"/>
                </a:cubicBezTo>
                <a:close/>
              </a:path>
              <a:path w="3004285" h="45719" stroke="0" extrusionOk="0">
                <a:moveTo>
                  <a:pt x="0" y="0"/>
                </a:moveTo>
                <a:cubicBezTo>
                  <a:pt x="179256" y="-16749"/>
                  <a:pt x="261787" y="32794"/>
                  <a:pt x="470671" y="0"/>
                </a:cubicBezTo>
                <a:cubicBezTo>
                  <a:pt x="679555" y="-32794"/>
                  <a:pt x="790359" y="3035"/>
                  <a:pt x="881257" y="0"/>
                </a:cubicBezTo>
                <a:cubicBezTo>
                  <a:pt x="972155" y="-3035"/>
                  <a:pt x="1220439" y="11813"/>
                  <a:pt x="1442057" y="0"/>
                </a:cubicBezTo>
                <a:cubicBezTo>
                  <a:pt x="1663675" y="-11813"/>
                  <a:pt x="1756609" y="14995"/>
                  <a:pt x="1912728" y="0"/>
                </a:cubicBezTo>
                <a:cubicBezTo>
                  <a:pt x="2068847" y="-14995"/>
                  <a:pt x="2209348" y="38034"/>
                  <a:pt x="2383399" y="0"/>
                </a:cubicBezTo>
                <a:cubicBezTo>
                  <a:pt x="2557450" y="-38034"/>
                  <a:pt x="2827827" y="52866"/>
                  <a:pt x="3004285" y="0"/>
                </a:cubicBezTo>
                <a:cubicBezTo>
                  <a:pt x="3005715" y="20926"/>
                  <a:pt x="3000066" y="36494"/>
                  <a:pt x="3004285" y="45719"/>
                </a:cubicBezTo>
                <a:cubicBezTo>
                  <a:pt x="2871589" y="76138"/>
                  <a:pt x="2615011" y="15708"/>
                  <a:pt x="2503571" y="45719"/>
                </a:cubicBezTo>
                <a:cubicBezTo>
                  <a:pt x="2392131" y="75730"/>
                  <a:pt x="2222959" y="40408"/>
                  <a:pt x="2092985" y="45719"/>
                </a:cubicBezTo>
                <a:cubicBezTo>
                  <a:pt x="1963011" y="51030"/>
                  <a:pt x="1708601" y="27450"/>
                  <a:pt x="1592271" y="45719"/>
                </a:cubicBezTo>
                <a:cubicBezTo>
                  <a:pt x="1475941" y="63988"/>
                  <a:pt x="1268390" y="-7495"/>
                  <a:pt x="1091557" y="45719"/>
                </a:cubicBezTo>
                <a:cubicBezTo>
                  <a:pt x="914724" y="98933"/>
                  <a:pt x="735690" y="35090"/>
                  <a:pt x="620886" y="45719"/>
                </a:cubicBezTo>
                <a:cubicBezTo>
                  <a:pt x="506082" y="56348"/>
                  <a:pt x="259960" y="-194"/>
                  <a:pt x="0" y="45719"/>
                </a:cubicBezTo>
                <a:cubicBezTo>
                  <a:pt x="-463" y="29546"/>
                  <a:pt x="2827" y="11420"/>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Figura a mano libera 3">
            <a:extLst>
              <a:ext uri="{FF2B5EF4-FFF2-40B4-BE49-F238E27FC236}">
                <a16:creationId xmlns:a16="http://schemas.microsoft.com/office/drawing/2014/main" id="{9B6E7F46-D45B-61C5-DDED-A59CB672CCCC}"/>
              </a:ext>
            </a:extLst>
          </p:cNvPr>
          <p:cNvSpPr/>
          <p:nvPr/>
        </p:nvSpPr>
        <p:spPr>
          <a:xfrm rot="19610798">
            <a:off x="-985581" y="4567924"/>
            <a:ext cx="9096152" cy="1750758"/>
          </a:xfrm>
          <a:custGeom>
            <a:avLst/>
            <a:gdLst>
              <a:gd name="connsiteX0" fmla="*/ 0 w 9096152"/>
              <a:gd name="connsiteY0" fmla="*/ 1143729 h 1750758"/>
              <a:gd name="connsiteX1" fmla="*/ 5896905 w 9096152"/>
              <a:gd name="connsiteY1" fmla="*/ 83633 h 1750758"/>
              <a:gd name="connsiteX2" fmla="*/ 9096152 w 9096152"/>
              <a:gd name="connsiteY2" fmla="*/ 1700275 h 1750758"/>
            </a:gdLst>
            <a:ahLst/>
            <a:cxnLst>
              <a:cxn ang="0">
                <a:pos x="connsiteX0" y="connsiteY0"/>
              </a:cxn>
              <a:cxn ang="0">
                <a:pos x="connsiteX1" y="connsiteY1"/>
              </a:cxn>
              <a:cxn ang="0">
                <a:pos x="connsiteX2" y="connsiteY2"/>
              </a:cxn>
            </a:cxnLst>
            <a:rect l="l" t="t" r="r" b="b"/>
            <a:pathLst>
              <a:path w="9096152" h="1750758" extrusionOk="0">
                <a:moveTo>
                  <a:pt x="0" y="1143729"/>
                </a:moveTo>
                <a:cubicBezTo>
                  <a:pt x="3273912" y="1306371"/>
                  <a:pt x="4155042" y="-361858"/>
                  <a:pt x="5896905" y="83633"/>
                </a:cubicBezTo>
                <a:cubicBezTo>
                  <a:pt x="7726807" y="650595"/>
                  <a:pt x="6180013" y="2044471"/>
                  <a:pt x="9096152" y="1700275"/>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igura a mano libera 4">
            <a:extLst>
              <a:ext uri="{FF2B5EF4-FFF2-40B4-BE49-F238E27FC236}">
                <a16:creationId xmlns:a16="http://schemas.microsoft.com/office/drawing/2014/main" id="{30ED7024-66E2-9FCE-45BB-3E7A4A80537E}"/>
              </a:ext>
            </a:extLst>
          </p:cNvPr>
          <p:cNvSpPr/>
          <p:nvPr/>
        </p:nvSpPr>
        <p:spPr>
          <a:xfrm rot="8159428">
            <a:off x="6962894" y="803028"/>
            <a:ext cx="5080498" cy="3628298"/>
          </a:xfrm>
          <a:custGeom>
            <a:avLst/>
            <a:gdLst>
              <a:gd name="connsiteX0" fmla="*/ 0 w 5080498"/>
              <a:gd name="connsiteY0" fmla="*/ 3388 h 3628298"/>
              <a:gd name="connsiteX1" fmla="*/ 2676715 w 5080498"/>
              <a:gd name="connsiteY1" fmla="*/ 3609782 h 3628298"/>
              <a:gd name="connsiteX2" fmla="*/ 5080498 w 5080498"/>
              <a:gd name="connsiteY2" fmla="*/ 2322670 h 3628298"/>
            </a:gdLst>
            <a:ahLst/>
            <a:cxnLst>
              <a:cxn ang="0">
                <a:pos x="connsiteX0" y="connsiteY0"/>
              </a:cxn>
              <a:cxn ang="0">
                <a:pos x="connsiteX1" y="connsiteY1"/>
              </a:cxn>
              <a:cxn ang="0">
                <a:pos x="connsiteX2" y="connsiteY2"/>
              </a:cxn>
            </a:cxnLst>
            <a:rect l="l" t="t" r="r" b="b"/>
            <a:pathLst>
              <a:path w="5080498" h="3628298" extrusionOk="0">
                <a:moveTo>
                  <a:pt x="0" y="3388"/>
                </a:moveTo>
                <a:cubicBezTo>
                  <a:pt x="1726464" y="-259467"/>
                  <a:pt x="1192812" y="3413641"/>
                  <a:pt x="2676715" y="3609782"/>
                </a:cubicBezTo>
                <a:cubicBezTo>
                  <a:pt x="4298172" y="3892757"/>
                  <a:pt x="3280568" y="1792494"/>
                  <a:pt x="5080498" y="2322670"/>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CasellaDiTesto 5">
            <a:extLst>
              <a:ext uri="{FF2B5EF4-FFF2-40B4-BE49-F238E27FC236}">
                <a16:creationId xmlns:a16="http://schemas.microsoft.com/office/drawing/2014/main" id="{593DC068-0F98-69F0-1097-5C4ACA9377F2}"/>
              </a:ext>
            </a:extLst>
          </p:cNvPr>
          <p:cNvSpPr txBox="1"/>
          <p:nvPr/>
        </p:nvSpPr>
        <p:spPr>
          <a:xfrm>
            <a:off x="2039639" y="2402691"/>
            <a:ext cx="4954154" cy="1292662"/>
          </a:xfrm>
          <a:prstGeom prst="rect">
            <a:avLst/>
          </a:prstGeom>
          <a:noFill/>
        </p:spPr>
        <p:txBody>
          <a:bodyPr wrap="square">
            <a:spAutoFit/>
          </a:bodyPr>
          <a:lstStyle/>
          <a:p>
            <a:r>
              <a:rPr lang="it-IT" dirty="0">
                <a:latin typeface="Aptos" panose="020B0004020202020204" pitchFamily="34" charset="0"/>
                <a:cs typeface="Varela Round" panose="00000500000000000000" pitchFamily="2" charset="-79"/>
              </a:rPr>
              <a:t>IN OUR</a:t>
            </a:r>
            <a:r>
              <a:rPr lang="it-IT" sz="2400" dirty="0">
                <a:latin typeface="Aptos" panose="020B0004020202020204" pitchFamily="34" charset="0"/>
                <a:cs typeface="Varela Round" panose="00000500000000000000" pitchFamily="2" charset="-79"/>
              </a:rPr>
              <a:t> </a:t>
            </a:r>
            <a:r>
              <a:rPr lang="it-IT" sz="2400" b="1" dirty="0">
                <a:latin typeface="Aptos" panose="020B0004020202020204" pitchFamily="34" charset="0"/>
                <a:cs typeface="Varela Round" panose="00000500000000000000" pitchFamily="2" charset="-79"/>
              </a:rPr>
              <a:t>TRIBE</a:t>
            </a:r>
            <a:r>
              <a:rPr lang="it-IT" sz="2400" dirty="0">
                <a:latin typeface="Aptos" panose="020B0004020202020204" pitchFamily="34" charset="0"/>
                <a:cs typeface="Varela Round" panose="00000500000000000000" pitchFamily="2" charset="-79"/>
              </a:rPr>
              <a:t> </a:t>
            </a:r>
            <a:r>
              <a:rPr lang="en-US" dirty="0"/>
              <a:t>EACH MEMBER HAS EQUAL IMPORTANCE AND DIGNITY, </a:t>
            </a:r>
            <a:endParaRPr lang="it-IT" dirty="0"/>
          </a:p>
          <a:p>
            <a:r>
              <a:rPr lang="en-US" dirty="0"/>
              <a:t>REGARDLESS OF THEIR SOCIAL ROLE IN THE WORLD</a:t>
            </a:r>
            <a:r>
              <a:rPr lang="it-IT" dirty="0"/>
              <a:t> </a:t>
            </a:r>
            <a:endParaRPr lang="it-IT" dirty="0">
              <a:latin typeface="Aptos" panose="020B0004020202020204" pitchFamily="34" charset="0"/>
              <a:cs typeface="Varela Round" panose="00000500000000000000" pitchFamily="2" charset="-79"/>
            </a:endParaRPr>
          </a:p>
        </p:txBody>
      </p:sp>
      <p:pic>
        <p:nvPicPr>
          <p:cNvPr id="9" name="Immagine 8" descr="Immagine che contiene Arte bambini, arte, disegno, cartone animato&#10;&#10;Descrizione generata automaticamente">
            <a:extLst>
              <a:ext uri="{FF2B5EF4-FFF2-40B4-BE49-F238E27FC236}">
                <a16:creationId xmlns:a16="http://schemas.microsoft.com/office/drawing/2014/main" id="{6E65DC6A-F4C8-1E97-DE50-1302529B50BE}"/>
              </a:ext>
            </a:extLst>
          </p:cNvPr>
          <p:cNvPicPr>
            <a:picLocks noChangeAspect="1"/>
          </p:cNvPicPr>
          <p:nvPr/>
        </p:nvPicPr>
        <p:blipFill>
          <a:blip r:embed="rId3">
            <a:extLst>
              <a:ext uri="{28A0092B-C50C-407E-A947-70E740481C1C}">
                <a14:useLocalDpi xmlns:a14="http://schemas.microsoft.com/office/drawing/2010/main" val="0"/>
              </a:ext>
            </a:extLst>
          </a:blip>
          <a:srcRect l="22028" t="19799" r="16434" b="12674"/>
          <a:stretch/>
        </p:blipFill>
        <p:spPr>
          <a:xfrm>
            <a:off x="6775937" y="3270738"/>
            <a:ext cx="1289539" cy="1277817"/>
          </a:xfrm>
          <a:prstGeom prst="ellipse">
            <a:avLst/>
          </a:prstGeom>
        </p:spPr>
      </p:pic>
      <p:sp>
        <p:nvSpPr>
          <p:cNvPr id="10" name="Freeform 10">
            <a:extLst>
              <a:ext uri="{FF2B5EF4-FFF2-40B4-BE49-F238E27FC236}">
                <a16:creationId xmlns:a16="http://schemas.microsoft.com/office/drawing/2014/main" id="{5E726220-F8BD-CCBA-DA39-AFD1C8956D0E}"/>
              </a:ext>
            </a:extLst>
          </p:cNvPr>
          <p:cNvSpPr/>
          <p:nvPr/>
        </p:nvSpPr>
        <p:spPr>
          <a:xfrm rot="333090">
            <a:off x="171256" y="2461592"/>
            <a:ext cx="1657364" cy="615296"/>
          </a:xfrm>
          <a:custGeom>
            <a:avLst/>
            <a:gdLst/>
            <a:ahLst/>
            <a:cxnLst/>
            <a:rect l="l" t="t" r="r" b="b"/>
            <a:pathLst>
              <a:path w="1657364" h="615296">
                <a:moveTo>
                  <a:pt x="0" y="0"/>
                </a:moveTo>
                <a:lnTo>
                  <a:pt x="1657364" y="0"/>
                </a:lnTo>
                <a:lnTo>
                  <a:pt x="1657364" y="615297"/>
                </a:lnTo>
                <a:lnTo>
                  <a:pt x="0" y="61529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it-IT" dirty="0"/>
          </a:p>
        </p:txBody>
      </p:sp>
    </p:spTree>
    <p:extLst>
      <p:ext uri="{BB962C8B-B14F-4D97-AF65-F5344CB8AC3E}">
        <p14:creationId xmlns:p14="http://schemas.microsoft.com/office/powerpoint/2010/main" val="3416911547"/>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378879A8-56FF-B746-7B3D-3AD0ED483378}"/>
            </a:ext>
          </a:extLst>
        </p:cNvPr>
        <p:cNvGrpSpPr/>
        <p:nvPr/>
      </p:nvGrpSpPr>
      <p:grpSpPr>
        <a:xfrm>
          <a:off x="0" y="0"/>
          <a:ext cx="0" cy="0"/>
          <a:chOff x="0" y="0"/>
          <a:chExt cx="0" cy="0"/>
        </a:xfrm>
      </p:grpSpPr>
      <p:sp>
        <p:nvSpPr>
          <p:cNvPr id="4" name="Figura a mano libera 3">
            <a:extLst>
              <a:ext uri="{FF2B5EF4-FFF2-40B4-BE49-F238E27FC236}">
                <a16:creationId xmlns:a16="http://schemas.microsoft.com/office/drawing/2014/main" id="{D265FEE9-BC3D-2B96-FD24-CB7A2B8526B5}"/>
              </a:ext>
            </a:extLst>
          </p:cNvPr>
          <p:cNvSpPr/>
          <p:nvPr/>
        </p:nvSpPr>
        <p:spPr>
          <a:xfrm rot="10298229">
            <a:off x="7845905" y="2723083"/>
            <a:ext cx="9163639" cy="3281962"/>
          </a:xfrm>
          <a:custGeom>
            <a:avLst/>
            <a:gdLst>
              <a:gd name="connsiteX0" fmla="*/ 0 w 9163639"/>
              <a:gd name="connsiteY0" fmla="*/ 2144029 h 3281962"/>
              <a:gd name="connsiteX1" fmla="*/ 5940655 w 9163639"/>
              <a:gd name="connsiteY1" fmla="*/ 156779 h 3281962"/>
              <a:gd name="connsiteX2" fmla="*/ 9163639 w 9163639"/>
              <a:gd name="connsiteY2" fmla="*/ 3187326 h 3281962"/>
            </a:gdLst>
            <a:ahLst/>
            <a:cxnLst>
              <a:cxn ang="0">
                <a:pos x="connsiteX0" y="connsiteY0"/>
              </a:cxn>
              <a:cxn ang="0">
                <a:pos x="connsiteX1" y="connsiteY1"/>
              </a:cxn>
              <a:cxn ang="0">
                <a:pos x="connsiteX2" y="connsiteY2"/>
              </a:cxn>
            </a:cxnLst>
            <a:rect l="l" t="t" r="r" b="b"/>
            <a:pathLst>
              <a:path w="9163639" h="3281962" extrusionOk="0">
                <a:moveTo>
                  <a:pt x="0" y="2144029"/>
                </a:moveTo>
                <a:cubicBezTo>
                  <a:pt x="3286531" y="2509777"/>
                  <a:pt x="4012793" y="-646772"/>
                  <a:pt x="5940655" y="156779"/>
                </a:cubicBezTo>
                <a:cubicBezTo>
                  <a:pt x="8140005" y="1274626"/>
                  <a:pt x="6093076" y="3827334"/>
                  <a:pt x="9163639" y="3187326"/>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igura a mano libera 4">
            <a:extLst>
              <a:ext uri="{FF2B5EF4-FFF2-40B4-BE49-F238E27FC236}">
                <a16:creationId xmlns:a16="http://schemas.microsoft.com/office/drawing/2014/main" id="{7DDB1905-91DD-A143-FB3A-7F85A92162C9}"/>
              </a:ext>
            </a:extLst>
          </p:cNvPr>
          <p:cNvSpPr/>
          <p:nvPr/>
        </p:nvSpPr>
        <p:spPr>
          <a:xfrm rot="9655592">
            <a:off x="-837708" y="-738361"/>
            <a:ext cx="7818214" cy="5672801"/>
          </a:xfrm>
          <a:custGeom>
            <a:avLst/>
            <a:gdLst>
              <a:gd name="connsiteX0" fmla="*/ 0 w 7818214"/>
              <a:gd name="connsiteY0" fmla="*/ 5298 h 5672801"/>
              <a:gd name="connsiteX1" fmla="*/ 4119110 w 7818214"/>
              <a:gd name="connsiteY1" fmla="*/ 5643852 h 5672801"/>
              <a:gd name="connsiteX2" fmla="*/ 7818214 w 7818214"/>
              <a:gd name="connsiteY2" fmla="*/ 3631468 h 5672801"/>
            </a:gdLst>
            <a:ahLst/>
            <a:cxnLst>
              <a:cxn ang="0">
                <a:pos x="connsiteX0" y="connsiteY0"/>
              </a:cxn>
              <a:cxn ang="0">
                <a:pos x="connsiteX1" y="connsiteY1"/>
              </a:cxn>
              <a:cxn ang="0">
                <a:pos x="connsiteX2" y="connsiteY2"/>
              </a:cxn>
            </a:cxnLst>
            <a:rect l="l" t="t" r="r" b="b"/>
            <a:pathLst>
              <a:path w="7818214" h="5672801" extrusionOk="0">
                <a:moveTo>
                  <a:pt x="0" y="5298"/>
                </a:moveTo>
                <a:cubicBezTo>
                  <a:pt x="2710896" y="-368970"/>
                  <a:pt x="1718100" y="5380365"/>
                  <a:pt x="4119110" y="5643852"/>
                </a:cubicBezTo>
                <a:cubicBezTo>
                  <a:pt x="6711216" y="6105454"/>
                  <a:pt x="4872858" y="2807963"/>
                  <a:pt x="7818214" y="3631468"/>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CasellaDiTesto 6">
            <a:extLst>
              <a:ext uri="{FF2B5EF4-FFF2-40B4-BE49-F238E27FC236}">
                <a16:creationId xmlns:a16="http://schemas.microsoft.com/office/drawing/2014/main" id="{5D3C128A-F860-9E89-59C6-FABC3543627F}"/>
              </a:ext>
            </a:extLst>
          </p:cNvPr>
          <p:cNvSpPr txBox="1"/>
          <p:nvPr/>
        </p:nvSpPr>
        <p:spPr>
          <a:xfrm>
            <a:off x="1356058" y="3687414"/>
            <a:ext cx="5630896" cy="1569660"/>
          </a:xfrm>
          <a:prstGeom prst="rect">
            <a:avLst/>
          </a:prstGeom>
          <a:noFill/>
        </p:spPr>
        <p:txBody>
          <a:bodyPr wrap="square">
            <a:spAutoFit/>
          </a:bodyPr>
          <a:lstStyle/>
          <a:p>
            <a:r>
              <a:rPr lang="it-IT" dirty="0">
                <a:solidFill>
                  <a:prstClr val="black"/>
                </a:solidFill>
                <a:latin typeface="Aptos" panose="020B0004020202020204" pitchFamily="34" charset="0"/>
                <a:cs typeface="Varela Round" panose="00000500000000000000" pitchFamily="2" charset="-79"/>
              </a:rPr>
              <a:t>WITHIN </a:t>
            </a:r>
            <a:r>
              <a:rPr kumimoji="0" lang="it-IT" sz="2400" b="1" i="0" u="none" strike="noStrike" kern="1200" cap="none" spc="0" normalizeH="0" baseline="0" noProof="0" dirty="0">
                <a:ln>
                  <a:noFill/>
                </a:ln>
                <a:solidFill>
                  <a:prstClr val="black"/>
                </a:solidFill>
                <a:effectLst/>
                <a:uLnTx/>
                <a:uFillTx/>
                <a:latin typeface="Aptos" panose="020B0004020202020204" pitchFamily="34" charset="0"/>
                <a:ea typeface="+mn-ea"/>
                <a:cs typeface="Varela Round" panose="00000500000000000000" pitchFamily="2" charset="-79"/>
              </a:rPr>
              <a:t>A TRIBE</a:t>
            </a:r>
            <a:r>
              <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Varela Round" panose="00000500000000000000" pitchFamily="2" charset="-79"/>
              </a:rPr>
              <a:t>, </a:t>
            </a:r>
            <a:r>
              <a:rPr lang="en-US" dirty="0"/>
              <a:t>EVERYONE LEARNS TO SHOW THEMSELVES FOR WHO THEY ARE, ABANDONING MASKS, STEREOTYPES AND BELIEFS.</a:t>
            </a:r>
            <a:endParaRPr lang="it-IT" dirty="0"/>
          </a:p>
          <a:p>
            <a:r>
              <a:rPr lang="en-US" dirty="0"/>
              <a:t>AND WHEN THEY DO SO, THEY GIVE THEMSELVES</a:t>
            </a:r>
            <a:endParaRPr lang="it-IT" dirty="0"/>
          </a:p>
          <a:p>
            <a:r>
              <a:rPr lang="en-US" dirty="0"/>
              <a:t>PERMISSION TO GIVE, ASK FOR AND RECEIVE HELP</a:t>
            </a:r>
            <a:r>
              <a:rPr kumimoji="0" lang="it-IT" sz="1800" b="0" i="0" u="none" strike="noStrike" kern="1200" cap="none" spc="0" normalizeH="0" baseline="0" noProof="0" dirty="0">
                <a:ln>
                  <a:noFill/>
                </a:ln>
                <a:solidFill>
                  <a:prstClr val="black"/>
                </a:solidFill>
                <a:effectLst/>
                <a:uLnTx/>
                <a:uFillTx/>
                <a:latin typeface="Aptos" panose="020B0004020202020204" pitchFamily="34" charset="0"/>
                <a:ea typeface="+mn-ea"/>
                <a:cs typeface="Varela Round" panose="00000500000000000000" pitchFamily="2" charset="-79"/>
              </a:rPr>
              <a:t>.</a:t>
            </a:r>
          </a:p>
        </p:txBody>
      </p:sp>
      <p:sp>
        <p:nvSpPr>
          <p:cNvPr id="2" name="Freeform 4">
            <a:extLst>
              <a:ext uri="{FF2B5EF4-FFF2-40B4-BE49-F238E27FC236}">
                <a16:creationId xmlns:a16="http://schemas.microsoft.com/office/drawing/2014/main" id="{8F54377D-4957-9EEE-FCF3-454D13FB46DE}"/>
              </a:ext>
            </a:extLst>
          </p:cNvPr>
          <p:cNvSpPr/>
          <p:nvPr/>
        </p:nvSpPr>
        <p:spPr>
          <a:xfrm rot="11108538">
            <a:off x="784104" y="5275384"/>
            <a:ext cx="3341076" cy="1113692"/>
          </a:xfrm>
          <a:custGeom>
            <a:avLst/>
            <a:gdLst/>
            <a:ahLst/>
            <a:cxnLst/>
            <a:rect l="l" t="t" r="r" b="b"/>
            <a:pathLst>
              <a:path w="4947445" h="1942997">
                <a:moveTo>
                  <a:pt x="0" y="0"/>
                </a:moveTo>
                <a:lnTo>
                  <a:pt x="4947445" y="0"/>
                </a:lnTo>
                <a:lnTo>
                  <a:pt x="4947445" y="1942997"/>
                </a:lnTo>
                <a:lnTo>
                  <a:pt x="0" y="19429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it-IT" dirty="0"/>
          </a:p>
        </p:txBody>
      </p:sp>
      <p:sp>
        <p:nvSpPr>
          <p:cNvPr id="3" name="Rettangolo 2">
            <a:extLst>
              <a:ext uri="{FF2B5EF4-FFF2-40B4-BE49-F238E27FC236}">
                <a16:creationId xmlns:a16="http://schemas.microsoft.com/office/drawing/2014/main" id="{EC53EE24-D726-C0AF-01AB-3053F11691F8}"/>
              </a:ext>
            </a:extLst>
          </p:cNvPr>
          <p:cNvSpPr/>
          <p:nvPr/>
        </p:nvSpPr>
        <p:spPr>
          <a:xfrm flipV="1">
            <a:off x="2989383" y="5159328"/>
            <a:ext cx="3699457" cy="45719"/>
          </a:xfrm>
          <a:custGeom>
            <a:avLst/>
            <a:gdLst>
              <a:gd name="connsiteX0" fmla="*/ 0 w 3699457"/>
              <a:gd name="connsiteY0" fmla="*/ 0 h 45719"/>
              <a:gd name="connsiteX1" fmla="*/ 491499 w 3699457"/>
              <a:gd name="connsiteY1" fmla="*/ 0 h 45719"/>
              <a:gd name="connsiteX2" fmla="*/ 909009 w 3699457"/>
              <a:gd name="connsiteY2" fmla="*/ 0 h 45719"/>
              <a:gd name="connsiteX3" fmla="*/ 1363514 w 3699457"/>
              <a:gd name="connsiteY3" fmla="*/ 0 h 45719"/>
              <a:gd name="connsiteX4" fmla="*/ 1929003 w 3699457"/>
              <a:gd name="connsiteY4" fmla="*/ 0 h 45719"/>
              <a:gd name="connsiteX5" fmla="*/ 2420502 w 3699457"/>
              <a:gd name="connsiteY5" fmla="*/ 0 h 45719"/>
              <a:gd name="connsiteX6" fmla="*/ 2875007 w 3699457"/>
              <a:gd name="connsiteY6" fmla="*/ 0 h 45719"/>
              <a:gd name="connsiteX7" fmla="*/ 3699457 w 3699457"/>
              <a:gd name="connsiteY7" fmla="*/ 0 h 45719"/>
              <a:gd name="connsiteX8" fmla="*/ 3699457 w 3699457"/>
              <a:gd name="connsiteY8" fmla="*/ 45719 h 45719"/>
              <a:gd name="connsiteX9" fmla="*/ 3170963 w 3699457"/>
              <a:gd name="connsiteY9" fmla="*/ 45719 h 45719"/>
              <a:gd name="connsiteX10" fmla="*/ 2716458 w 3699457"/>
              <a:gd name="connsiteY10" fmla="*/ 45719 h 45719"/>
              <a:gd name="connsiteX11" fmla="*/ 2113975 w 3699457"/>
              <a:gd name="connsiteY11" fmla="*/ 45719 h 45719"/>
              <a:gd name="connsiteX12" fmla="*/ 1622476 w 3699457"/>
              <a:gd name="connsiteY12" fmla="*/ 45719 h 45719"/>
              <a:gd name="connsiteX13" fmla="*/ 1204966 w 3699457"/>
              <a:gd name="connsiteY13" fmla="*/ 45719 h 45719"/>
              <a:gd name="connsiteX14" fmla="*/ 639478 w 3699457"/>
              <a:gd name="connsiteY14" fmla="*/ 45719 h 45719"/>
              <a:gd name="connsiteX15" fmla="*/ 0 w 3699457"/>
              <a:gd name="connsiteY15" fmla="*/ 45719 h 45719"/>
              <a:gd name="connsiteX16" fmla="*/ 0 w 3699457"/>
              <a:gd name="connsiteY16"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99457" h="45719" fill="none" extrusionOk="0">
                <a:moveTo>
                  <a:pt x="0" y="0"/>
                </a:moveTo>
                <a:cubicBezTo>
                  <a:pt x="187696" y="-47692"/>
                  <a:pt x="383787" y="52462"/>
                  <a:pt x="491499" y="0"/>
                </a:cubicBezTo>
                <a:cubicBezTo>
                  <a:pt x="599211" y="-52462"/>
                  <a:pt x="804625" y="32670"/>
                  <a:pt x="909009" y="0"/>
                </a:cubicBezTo>
                <a:cubicBezTo>
                  <a:pt x="1013393" y="-32670"/>
                  <a:pt x="1162487" y="20786"/>
                  <a:pt x="1363514" y="0"/>
                </a:cubicBezTo>
                <a:cubicBezTo>
                  <a:pt x="1564541" y="-20786"/>
                  <a:pt x="1761914" y="18294"/>
                  <a:pt x="1929003" y="0"/>
                </a:cubicBezTo>
                <a:cubicBezTo>
                  <a:pt x="2096092" y="-18294"/>
                  <a:pt x="2269102" y="22391"/>
                  <a:pt x="2420502" y="0"/>
                </a:cubicBezTo>
                <a:cubicBezTo>
                  <a:pt x="2571902" y="-22391"/>
                  <a:pt x="2698975" y="52467"/>
                  <a:pt x="2875007" y="0"/>
                </a:cubicBezTo>
                <a:cubicBezTo>
                  <a:pt x="3051039" y="-52467"/>
                  <a:pt x="3428586" y="95418"/>
                  <a:pt x="3699457" y="0"/>
                </a:cubicBezTo>
                <a:cubicBezTo>
                  <a:pt x="3703882" y="12205"/>
                  <a:pt x="3698794" y="26576"/>
                  <a:pt x="3699457" y="45719"/>
                </a:cubicBezTo>
                <a:cubicBezTo>
                  <a:pt x="3459632" y="89364"/>
                  <a:pt x="3400074" y="4264"/>
                  <a:pt x="3170963" y="45719"/>
                </a:cubicBezTo>
                <a:cubicBezTo>
                  <a:pt x="2941852" y="87174"/>
                  <a:pt x="2850189" y="772"/>
                  <a:pt x="2716458" y="45719"/>
                </a:cubicBezTo>
                <a:cubicBezTo>
                  <a:pt x="2582727" y="90666"/>
                  <a:pt x="2339929" y="43007"/>
                  <a:pt x="2113975" y="45719"/>
                </a:cubicBezTo>
                <a:cubicBezTo>
                  <a:pt x="1888021" y="48431"/>
                  <a:pt x="1808557" y="857"/>
                  <a:pt x="1622476" y="45719"/>
                </a:cubicBezTo>
                <a:cubicBezTo>
                  <a:pt x="1436395" y="90581"/>
                  <a:pt x="1372795" y="13948"/>
                  <a:pt x="1204966" y="45719"/>
                </a:cubicBezTo>
                <a:cubicBezTo>
                  <a:pt x="1037137" y="77490"/>
                  <a:pt x="902680" y="34414"/>
                  <a:pt x="639478" y="45719"/>
                </a:cubicBezTo>
                <a:cubicBezTo>
                  <a:pt x="376276" y="57024"/>
                  <a:pt x="130548" y="-30748"/>
                  <a:pt x="0" y="45719"/>
                </a:cubicBezTo>
                <a:cubicBezTo>
                  <a:pt x="-1010" y="24164"/>
                  <a:pt x="3206" y="18692"/>
                  <a:pt x="0" y="0"/>
                </a:cubicBezTo>
                <a:close/>
              </a:path>
              <a:path w="3699457" h="45719" stroke="0" extrusionOk="0">
                <a:moveTo>
                  <a:pt x="0" y="0"/>
                </a:moveTo>
                <a:cubicBezTo>
                  <a:pt x="119121" y="-51304"/>
                  <a:pt x="320329" y="39253"/>
                  <a:pt x="491499" y="0"/>
                </a:cubicBezTo>
                <a:cubicBezTo>
                  <a:pt x="662669" y="-39253"/>
                  <a:pt x="823081" y="45145"/>
                  <a:pt x="909009" y="0"/>
                </a:cubicBezTo>
                <a:cubicBezTo>
                  <a:pt x="994937" y="-45145"/>
                  <a:pt x="1369369" y="65113"/>
                  <a:pt x="1511492" y="0"/>
                </a:cubicBezTo>
                <a:cubicBezTo>
                  <a:pt x="1653615" y="-65113"/>
                  <a:pt x="1857307" y="14433"/>
                  <a:pt x="2002992" y="0"/>
                </a:cubicBezTo>
                <a:cubicBezTo>
                  <a:pt x="2148677" y="-14433"/>
                  <a:pt x="2382713" y="15065"/>
                  <a:pt x="2494491" y="0"/>
                </a:cubicBezTo>
                <a:cubicBezTo>
                  <a:pt x="2606269" y="-15065"/>
                  <a:pt x="2913170" y="66195"/>
                  <a:pt x="3096974" y="0"/>
                </a:cubicBezTo>
                <a:cubicBezTo>
                  <a:pt x="3280778" y="-66195"/>
                  <a:pt x="3522624" y="4491"/>
                  <a:pt x="3699457" y="0"/>
                </a:cubicBezTo>
                <a:cubicBezTo>
                  <a:pt x="3700499" y="20692"/>
                  <a:pt x="3698021" y="26047"/>
                  <a:pt x="3699457" y="45719"/>
                </a:cubicBezTo>
                <a:cubicBezTo>
                  <a:pt x="3560635" y="63395"/>
                  <a:pt x="3381524" y="10812"/>
                  <a:pt x="3244952" y="45719"/>
                </a:cubicBezTo>
                <a:cubicBezTo>
                  <a:pt x="3108381" y="80626"/>
                  <a:pt x="2976181" y="8067"/>
                  <a:pt x="2716458" y="45719"/>
                </a:cubicBezTo>
                <a:cubicBezTo>
                  <a:pt x="2456735" y="83371"/>
                  <a:pt x="2412597" y="-11658"/>
                  <a:pt x="2187965" y="45719"/>
                </a:cubicBezTo>
                <a:cubicBezTo>
                  <a:pt x="1963333" y="103096"/>
                  <a:pt x="1864605" y="-7079"/>
                  <a:pt x="1696465" y="45719"/>
                </a:cubicBezTo>
                <a:cubicBezTo>
                  <a:pt x="1528325" y="98517"/>
                  <a:pt x="1226202" y="35475"/>
                  <a:pt x="1093982" y="45719"/>
                </a:cubicBezTo>
                <a:cubicBezTo>
                  <a:pt x="961762" y="55963"/>
                  <a:pt x="733503" y="18939"/>
                  <a:pt x="491499" y="45719"/>
                </a:cubicBezTo>
                <a:cubicBezTo>
                  <a:pt x="249495" y="72499"/>
                  <a:pt x="130192" y="-12225"/>
                  <a:pt x="0" y="45719"/>
                </a:cubicBezTo>
                <a:cubicBezTo>
                  <a:pt x="-1005" y="26819"/>
                  <a:pt x="5307" y="16515"/>
                  <a:pt x="0" y="0"/>
                </a:cubicBezTo>
                <a:close/>
              </a:path>
            </a:pathLst>
          </a:custGeom>
          <a:solidFill>
            <a:schemeClr val="bg1"/>
          </a:solidFill>
          <a:ln cap="rnd">
            <a:solidFill>
              <a:schemeClr val="bg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6026159"/>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A0FA545A-271E-1662-515F-07836E2B3B35}"/>
            </a:ext>
          </a:extLst>
        </p:cNvPr>
        <p:cNvGrpSpPr/>
        <p:nvPr/>
      </p:nvGrpSpPr>
      <p:grpSpPr>
        <a:xfrm>
          <a:off x="0" y="0"/>
          <a:ext cx="0" cy="0"/>
          <a:chOff x="0" y="0"/>
          <a:chExt cx="0" cy="0"/>
        </a:xfrm>
      </p:grpSpPr>
      <p:sp>
        <p:nvSpPr>
          <p:cNvPr id="28" name="Slide Number Placeholder 5">
            <a:extLst>
              <a:ext uri="{FF2B5EF4-FFF2-40B4-BE49-F238E27FC236}">
                <a16:creationId xmlns:a16="http://schemas.microsoft.com/office/drawing/2014/main" id="{899A33F8-5715-4207-AF4D-8319989C6432}"/>
              </a:ext>
            </a:extLst>
          </p:cNvPr>
          <p:cNvSpPr>
            <a:spLocks noGrp="1"/>
          </p:cNvSpPr>
          <p:nvPr>
            <p:ph type="sldNum" sz="quarter" idx="12"/>
          </p:nvPr>
        </p:nvSpPr>
        <p:spPr>
          <a:xfrm>
            <a:off x="11144249" y="6362149"/>
            <a:ext cx="832003" cy="365125"/>
          </a:xfrm>
        </p:spPr>
        <p:txBody>
          <a:bodyPr/>
          <a:lstStyle>
            <a:lvl1pPr>
              <a:defRPr>
                <a:solidFill>
                  <a:srgbClr val="898989"/>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DE1B7B3-340B-DC4A-A4D1-115A57A8CE7B}" type="slidenum">
              <a:rPr kumimoji="0" lang="en-US" sz="1800" b="1" i="0" u="none" strike="noStrike" kern="1200" cap="none" spc="0" normalizeH="0" baseline="0" noProof="0" smtClean="0">
                <a:ln>
                  <a:noFill/>
                </a:ln>
                <a:solidFill>
                  <a:srgbClr val="F7EDE2"/>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dirty="0">
              <a:ln>
                <a:noFill/>
              </a:ln>
              <a:solidFill>
                <a:srgbClr val="F7EDE2"/>
              </a:solidFill>
              <a:effectLst/>
              <a:uLnTx/>
              <a:uFillTx/>
              <a:latin typeface="Avenir Black" panose="02000503020000020003" pitchFamily="2" charset="0"/>
              <a:ea typeface="+mn-ea"/>
              <a:cs typeface="+mn-cs"/>
            </a:endParaRPr>
          </a:p>
        </p:txBody>
      </p:sp>
      <p:sp>
        <p:nvSpPr>
          <p:cNvPr id="4" name="Figura a mano libera 3">
            <a:extLst>
              <a:ext uri="{FF2B5EF4-FFF2-40B4-BE49-F238E27FC236}">
                <a16:creationId xmlns:a16="http://schemas.microsoft.com/office/drawing/2014/main" id="{87F003FD-C80A-345B-C54F-CD172A9BFBFF}"/>
              </a:ext>
            </a:extLst>
          </p:cNvPr>
          <p:cNvSpPr/>
          <p:nvPr/>
        </p:nvSpPr>
        <p:spPr>
          <a:xfrm rot="20275208">
            <a:off x="-623490" y="1777543"/>
            <a:ext cx="8090856" cy="4298272"/>
          </a:xfrm>
          <a:custGeom>
            <a:avLst/>
            <a:gdLst>
              <a:gd name="connsiteX0" fmla="*/ 0 w 8090856"/>
              <a:gd name="connsiteY0" fmla="*/ 2807961 h 4298272"/>
              <a:gd name="connsiteX1" fmla="*/ 5245186 w 8090856"/>
              <a:gd name="connsiteY1" fmla="*/ 205328 h 4298272"/>
              <a:gd name="connsiteX2" fmla="*/ 8090856 w 8090856"/>
              <a:gd name="connsiteY2" fmla="*/ 4174331 h 4298272"/>
            </a:gdLst>
            <a:ahLst/>
            <a:cxnLst>
              <a:cxn ang="0">
                <a:pos x="connsiteX0" y="connsiteY0"/>
              </a:cxn>
              <a:cxn ang="0">
                <a:pos x="connsiteX1" y="connsiteY1"/>
              </a:cxn>
              <a:cxn ang="0">
                <a:pos x="connsiteX2" y="connsiteY2"/>
              </a:cxn>
            </a:cxnLst>
            <a:rect l="l" t="t" r="r" b="b"/>
            <a:pathLst>
              <a:path w="8090856" h="4298272" extrusionOk="0">
                <a:moveTo>
                  <a:pt x="0" y="2807961"/>
                </a:moveTo>
                <a:cubicBezTo>
                  <a:pt x="2772751" y="3244194"/>
                  <a:pt x="3741293" y="-965745"/>
                  <a:pt x="5245186" y="205328"/>
                </a:cubicBezTo>
                <a:cubicBezTo>
                  <a:pt x="6805148" y="1547098"/>
                  <a:pt x="5613399" y="4998616"/>
                  <a:pt x="8090856" y="4174331"/>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Figura a mano libera 4">
            <a:extLst>
              <a:ext uri="{FF2B5EF4-FFF2-40B4-BE49-F238E27FC236}">
                <a16:creationId xmlns:a16="http://schemas.microsoft.com/office/drawing/2014/main" id="{9C75A03E-52D4-2700-3F67-F545C3D4EC15}"/>
              </a:ext>
            </a:extLst>
          </p:cNvPr>
          <p:cNvSpPr/>
          <p:nvPr/>
        </p:nvSpPr>
        <p:spPr>
          <a:xfrm rot="8412818">
            <a:off x="6850647" y="1117870"/>
            <a:ext cx="6975666" cy="3344643"/>
          </a:xfrm>
          <a:custGeom>
            <a:avLst/>
            <a:gdLst>
              <a:gd name="connsiteX0" fmla="*/ 0 w 6975666"/>
              <a:gd name="connsiteY0" fmla="*/ 3123 h 3344643"/>
              <a:gd name="connsiteX1" fmla="*/ 3675205 w 6975666"/>
              <a:gd name="connsiteY1" fmla="*/ 3327575 h 3344643"/>
              <a:gd name="connsiteX2" fmla="*/ 6975666 w 6975666"/>
              <a:gd name="connsiteY2" fmla="*/ 2141087 h 3344643"/>
            </a:gdLst>
            <a:ahLst/>
            <a:cxnLst>
              <a:cxn ang="0">
                <a:pos x="connsiteX0" y="connsiteY0"/>
              </a:cxn>
              <a:cxn ang="0">
                <a:pos x="connsiteX1" y="connsiteY1"/>
              </a:cxn>
              <a:cxn ang="0">
                <a:pos x="connsiteX2" y="connsiteY2"/>
              </a:cxn>
            </a:cxnLst>
            <a:rect l="l" t="t" r="r" b="b"/>
            <a:pathLst>
              <a:path w="6975666" h="3344643" extrusionOk="0">
                <a:moveTo>
                  <a:pt x="0" y="3123"/>
                </a:moveTo>
                <a:cubicBezTo>
                  <a:pt x="2542349" y="-194328"/>
                  <a:pt x="1731638" y="3128264"/>
                  <a:pt x="3675205" y="3327575"/>
                </a:cubicBezTo>
                <a:cubicBezTo>
                  <a:pt x="5619650" y="3551538"/>
                  <a:pt x="4586738" y="1652680"/>
                  <a:pt x="6975666" y="2141087"/>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6347718"/>
                      <a:gd name="connsiteY0" fmla="*/ 3 h 3256225"/>
                      <a:gd name="connsiteX1" fmla="*/ 3344364 w 6347718"/>
                      <a:gd name="connsiteY1" fmla="*/ 3210751 h 3256225"/>
                      <a:gd name="connsiteX2" fmla="*/ 6347718 w 6347718"/>
                      <a:gd name="connsiteY2" fmla="*/ 2064844 h 3256225"/>
                      <a:gd name="connsiteX0" fmla="*/ 0 w 6347718"/>
                      <a:gd name="connsiteY0" fmla="*/ 3017 h 3230249"/>
                      <a:gd name="connsiteX1" fmla="*/ 3344364 w 6347718"/>
                      <a:gd name="connsiteY1" fmla="*/ 3213765 h 3230249"/>
                      <a:gd name="connsiteX2" fmla="*/ 6347718 w 6347718"/>
                      <a:gd name="connsiteY2" fmla="*/ 2067858 h 3230249"/>
                    </a:gdLst>
                    <a:ahLst/>
                    <a:cxnLst>
                      <a:cxn ang="0">
                        <a:pos x="connsiteX0" y="connsiteY0"/>
                      </a:cxn>
                      <a:cxn ang="0">
                        <a:pos x="connsiteX1" y="connsiteY1"/>
                      </a:cxn>
                      <a:cxn ang="0">
                        <a:pos x="connsiteX2" y="connsiteY2"/>
                      </a:cxn>
                    </a:cxnLst>
                    <a:rect l="l" t="t" r="r" b="b"/>
                    <a:pathLst>
                      <a:path w="6347718" h="3230249" extrusionOk="0">
                        <a:moveTo>
                          <a:pt x="0" y="3017"/>
                        </a:moveTo>
                        <a:cubicBezTo>
                          <a:pt x="2431636" y="-110334"/>
                          <a:pt x="1613762" y="3006132"/>
                          <a:pt x="3344364" y="3213765"/>
                        </a:cubicBezTo>
                        <a:cubicBezTo>
                          <a:pt x="5074966" y="3421398"/>
                          <a:pt x="4354986" y="1590042"/>
                          <a:pt x="6347718" y="2067858"/>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34A1A943-D80A-7C5C-B70B-7CEAC3D7D916}"/>
              </a:ext>
            </a:extLst>
          </p:cNvPr>
          <p:cNvSpPr txBox="1"/>
          <p:nvPr/>
        </p:nvSpPr>
        <p:spPr>
          <a:xfrm>
            <a:off x="3294363" y="5034687"/>
            <a:ext cx="7760499" cy="1015663"/>
          </a:xfrm>
          <a:prstGeom prst="rect">
            <a:avLst/>
          </a:prstGeom>
          <a:noFill/>
        </p:spPr>
        <p:txBody>
          <a:bodyPr wrap="square">
            <a:spAutoFit/>
          </a:bodyPr>
          <a:lstStyle/>
          <a:p>
            <a:pPr>
              <a:spcAft>
                <a:spcPts val="825"/>
              </a:spcAft>
            </a:pPr>
            <a:r>
              <a:rPr lang="it-IT" sz="1800" i="0" dirty="0">
                <a:effectLst/>
                <a:latin typeface="Aptos" panose="020B0004020202020204" pitchFamily="34" charset="0"/>
                <a:cs typeface="Varela Round" panose="00000500000000000000" pitchFamily="2" charset="-79"/>
              </a:rPr>
              <a:t>IN</a:t>
            </a:r>
            <a:r>
              <a:rPr lang="it-IT" sz="1800" b="1" i="0" dirty="0">
                <a:effectLst/>
                <a:latin typeface="Aptos" panose="020B0004020202020204" pitchFamily="34" charset="0"/>
                <a:cs typeface="Varela Round" panose="00000500000000000000" pitchFamily="2" charset="-79"/>
              </a:rPr>
              <a:t> </a:t>
            </a:r>
            <a:r>
              <a:rPr lang="it-IT" sz="2400" b="1" i="0" dirty="0">
                <a:effectLst/>
                <a:latin typeface="Aptos" panose="020B0004020202020204" pitchFamily="34" charset="0"/>
                <a:cs typeface="Varela Round" panose="00000500000000000000" pitchFamily="2" charset="-79"/>
              </a:rPr>
              <a:t>A TRIBE</a:t>
            </a:r>
            <a:r>
              <a:rPr lang="it-IT" sz="2400" b="0" i="0" dirty="0">
                <a:effectLst/>
                <a:latin typeface="Aptos" panose="020B0004020202020204" pitchFamily="34" charset="0"/>
                <a:cs typeface="Varela Round" panose="00000500000000000000" pitchFamily="2" charset="-79"/>
              </a:rPr>
              <a:t> </a:t>
            </a:r>
            <a:r>
              <a:rPr lang="en-US" dirty="0"/>
              <a:t>AUTHENTIC RELATIONSHIPS AND MEANINGFUL CONNECTIONS ARE CREATED, BASED ON MUTUAL RESPECT AND AWARENESS OF THE ESTABLISHED RULES</a:t>
            </a:r>
            <a:r>
              <a:rPr lang="it-IT" sz="1800" b="0" i="0" dirty="0">
                <a:effectLst/>
                <a:latin typeface="Aptos" panose="020B0004020202020204" pitchFamily="34" charset="0"/>
                <a:cs typeface="Varela Round" panose="00000500000000000000" pitchFamily="2" charset="-79"/>
              </a:rPr>
              <a:t>.</a:t>
            </a:r>
          </a:p>
        </p:txBody>
      </p:sp>
      <p:pic>
        <p:nvPicPr>
          <p:cNvPr id="16" name="Immagine 15" descr="Immagine che contiene simbolo, schizzo, clipart, Carattere&#10;&#10;Descrizione generata automaticamente">
            <a:extLst>
              <a:ext uri="{FF2B5EF4-FFF2-40B4-BE49-F238E27FC236}">
                <a16:creationId xmlns:a16="http://schemas.microsoft.com/office/drawing/2014/main" id="{21135C0E-7B3B-E1EC-25B8-A7DBD2B9D893}"/>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rot="19560026">
            <a:off x="9397380" y="2453062"/>
            <a:ext cx="1983056" cy="2649773"/>
          </a:xfrm>
          <a:prstGeom prst="rect">
            <a:avLst/>
          </a:prstGeom>
        </p:spPr>
      </p:pic>
      <p:sp>
        <p:nvSpPr>
          <p:cNvPr id="17" name="Freeform 17">
            <a:extLst>
              <a:ext uri="{FF2B5EF4-FFF2-40B4-BE49-F238E27FC236}">
                <a16:creationId xmlns:a16="http://schemas.microsoft.com/office/drawing/2014/main" id="{489E84FC-422C-5D80-4628-496B93CCACD8}"/>
              </a:ext>
            </a:extLst>
          </p:cNvPr>
          <p:cNvSpPr/>
          <p:nvPr/>
        </p:nvSpPr>
        <p:spPr>
          <a:xfrm rot="10800000">
            <a:off x="8609733" y="4064032"/>
            <a:ext cx="1076276" cy="839495"/>
          </a:xfrm>
          <a:custGeom>
            <a:avLst/>
            <a:gdLst/>
            <a:ahLst/>
            <a:cxnLst/>
            <a:rect l="l" t="t" r="r" b="b"/>
            <a:pathLst>
              <a:path w="1076276" h="839495">
                <a:moveTo>
                  <a:pt x="0" y="0"/>
                </a:moveTo>
                <a:lnTo>
                  <a:pt x="1076275" y="0"/>
                </a:lnTo>
                <a:lnTo>
                  <a:pt x="1076275" y="839495"/>
                </a:lnTo>
                <a:lnTo>
                  <a:pt x="0" y="83949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it-IT" dirty="0"/>
          </a:p>
        </p:txBody>
      </p:sp>
    </p:spTree>
    <p:extLst>
      <p:ext uri="{BB962C8B-B14F-4D97-AF65-F5344CB8AC3E}">
        <p14:creationId xmlns:p14="http://schemas.microsoft.com/office/powerpoint/2010/main" val="367975747"/>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DCEEE"/>
        </a:solidFill>
        <a:effectLst/>
      </p:bgPr>
    </p:bg>
    <p:spTree>
      <p:nvGrpSpPr>
        <p:cNvPr id="1" name="">
          <a:extLst>
            <a:ext uri="{FF2B5EF4-FFF2-40B4-BE49-F238E27FC236}">
              <a16:creationId xmlns:a16="http://schemas.microsoft.com/office/drawing/2014/main" id="{4A239C3A-B604-8104-0C2F-51BFBE6E4D48}"/>
            </a:ext>
          </a:extLst>
        </p:cNvPr>
        <p:cNvGrpSpPr/>
        <p:nvPr/>
      </p:nvGrpSpPr>
      <p:grpSpPr>
        <a:xfrm>
          <a:off x="0" y="0"/>
          <a:ext cx="0" cy="0"/>
          <a:chOff x="0" y="0"/>
          <a:chExt cx="0" cy="0"/>
        </a:xfrm>
      </p:grpSpPr>
      <p:sp>
        <p:nvSpPr>
          <p:cNvPr id="28" name="Slide Number Placeholder 5">
            <a:extLst>
              <a:ext uri="{FF2B5EF4-FFF2-40B4-BE49-F238E27FC236}">
                <a16:creationId xmlns:a16="http://schemas.microsoft.com/office/drawing/2014/main" id="{616DB70D-9F67-FE43-C550-73FC34A70DA2}"/>
              </a:ext>
            </a:extLst>
          </p:cNvPr>
          <p:cNvSpPr>
            <a:spLocks noGrp="1"/>
          </p:cNvSpPr>
          <p:nvPr>
            <p:ph type="sldNum" sz="quarter" idx="12"/>
          </p:nvPr>
        </p:nvSpPr>
        <p:spPr>
          <a:xfrm>
            <a:off x="11144249" y="6362149"/>
            <a:ext cx="832003" cy="365125"/>
          </a:xfrm>
        </p:spPr>
        <p:txBody>
          <a:bodyPr/>
          <a:lstStyle>
            <a:lvl1pPr>
              <a:defRPr>
                <a:solidFill>
                  <a:srgbClr val="898989"/>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DDE1B7B3-340B-DC4A-A4D1-115A57A8CE7B}" type="slidenum">
              <a:rPr kumimoji="0" lang="en-US" sz="1800" b="1" i="0" u="none" strike="noStrike" kern="1200" cap="none" spc="0" normalizeH="0" baseline="0" noProof="0" smtClean="0">
                <a:ln>
                  <a:noFill/>
                </a:ln>
                <a:solidFill>
                  <a:srgbClr val="F7EDE2"/>
                </a:solidFill>
                <a:effectLst/>
                <a:uLnTx/>
                <a:uFillTx/>
                <a:latin typeface="Avenir Black" panose="02000503020000020003"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800" b="1" i="0" u="none" strike="noStrike" kern="1200" cap="none" spc="0" normalizeH="0" baseline="0" noProof="0" dirty="0">
              <a:ln>
                <a:noFill/>
              </a:ln>
              <a:solidFill>
                <a:srgbClr val="F7EDE2"/>
              </a:solidFill>
              <a:effectLst/>
              <a:uLnTx/>
              <a:uFillTx/>
              <a:latin typeface="Avenir Black" panose="02000503020000020003" pitchFamily="2" charset="0"/>
              <a:ea typeface="+mn-ea"/>
              <a:cs typeface="+mn-cs"/>
            </a:endParaRPr>
          </a:p>
        </p:txBody>
      </p:sp>
      <p:sp>
        <p:nvSpPr>
          <p:cNvPr id="4" name="Figura a mano libera 3">
            <a:extLst>
              <a:ext uri="{FF2B5EF4-FFF2-40B4-BE49-F238E27FC236}">
                <a16:creationId xmlns:a16="http://schemas.microsoft.com/office/drawing/2014/main" id="{963A7116-6143-D6E4-D123-3833716C2919}"/>
              </a:ext>
            </a:extLst>
          </p:cNvPr>
          <p:cNvSpPr/>
          <p:nvPr/>
        </p:nvSpPr>
        <p:spPr>
          <a:xfrm rot="835188" flipV="1">
            <a:off x="-398584" y="2291860"/>
            <a:ext cx="7118480" cy="2274278"/>
          </a:xfrm>
          <a:custGeom>
            <a:avLst/>
            <a:gdLst>
              <a:gd name="connsiteX0" fmla="*/ 0 w 7118480"/>
              <a:gd name="connsiteY0" fmla="*/ 1485733 h 2274278"/>
              <a:gd name="connsiteX1" fmla="*/ 4614808 w 7118480"/>
              <a:gd name="connsiteY1" fmla="*/ 108642 h 2274278"/>
              <a:gd name="connsiteX2" fmla="*/ 7118480 w 7118480"/>
              <a:gd name="connsiteY2" fmla="*/ 2208699 h 2274278"/>
            </a:gdLst>
            <a:ahLst/>
            <a:cxnLst>
              <a:cxn ang="0">
                <a:pos x="connsiteX0" y="connsiteY0"/>
              </a:cxn>
              <a:cxn ang="0">
                <a:pos x="connsiteX1" y="connsiteY1"/>
              </a:cxn>
              <a:cxn ang="0">
                <a:pos x="connsiteX2" y="connsiteY2"/>
              </a:cxn>
            </a:cxnLst>
            <a:rect l="l" t="t" r="r" b="b"/>
            <a:pathLst>
              <a:path w="7118480" h="2274278" extrusionOk="0">
                <a:moveTo>
                  <a:pt x="0" y="1485733"/>
                </a:moveTo>
                <a:cubicBezTo>
                  <a:pt x="2581594" y="1749564"/>
                  <a:pt x="3280849" y="-500906"/>
                  <a:pt x="4614808" y="108642"/>
                </a:cubicBezTo>
                <a:cubicBezTo>
                  <a:pt x="6063178" y="836727"/>
                  <a:pt x="5052013" y="2643338"/>
                  <a:pt x="7118480" y="2208699"/>
                </a:cubicBezTo>
              </a:path>
            </a:pathLst>
          </a:custGeom>
          <a:noFill/>
          <a:ln w="130175">
            <a:solidFill>
              <a:schemeClr val="bg1"/>
            </a:solidFill>
            <a:extLst>
              <a:ext uri="{C807C97D-BFC1-408E-A445-0C87EB9F89A2}">
                <ask:lineSketchStyleProps xmlns="" xmlns:ask="http://schemas.microsoft.com/office/drawing/2018/sketchyshapes" sd="1219033472">
                  <a:custGeom>
                    <a:avLst/>
                    <a:gdLst>
                      <a:gd name="connsiteX0" fmla="*/ 0 w 7218384"/>
                      <a:gd name="connsiteY0" fmla="*/ 1404746 h 2141368"/>
                      <a:gd name="connsiteX1" fmla="*/ 4679575 w 7218384"/>
                      <a:gd name="connsiteY1" fmla="*/ 113826 h 2141368"/>
                      <a:gd name="connsiteX2" fmla="*/ 7218384 w 7218384"/>
                      <a:gd name="connsiteY2" fmla="*/ 2082473 h 2141368"/>
                      <a:gd name="connsiteX0" fmla="*/ 0 w 7218384"/>
                      <a:gd name="connsiteY0" fmla="*/ 1392764 h 2131966"/>
                      <a:gd name="connsiteX1" fmla="*/ 4679575 w 7218384"/>
                      <a:gd name="connsiteY1" fmla="*/ 101844 h 2131966"/>
                      <a:gd name="connsiteX2" fmla="*/ 7218384 w 7218384"/>
                      <a:gd name="connsiteY2" fmla="*/ 2070491 h 2131966"/>
                    </a:gdLst>
                    <a:ahLst/>
                    <a:cxnLst>
                      <a:cxn ang="0">
                        <a:pos x="connsiteX0" y="connsiteY0"/>
                      </a:cxn>
                      <a:cxn ang="0">
                        <a:pos x="connsiteX1" y="connsiteY1"/>
                      </a:cxn>
                      <a:cxn ang="0">
                        <a:pos x="connsiteX2" y="connsiteY2"/>
                      </a:cxn>
                    </a:cxnLst>
                    <a:rect l="l" t="t" r="r" b="b"/>
                    <a:pathLst>
                      <a:path w="7218384" h="2131966" extrusionOk="0">
                        <a:moveTo>
                          <a:pt x="0" y="1392764"/>
                        </a:moveTo>
                        <a:cubicBezTo>
                          <a:pt x="2699033" y="1686392"/>
                          <a:pt x="3378716" y="-487541"/>
                          <a:pt x="4679575" y="101844"/>
                        </a:cubicBezTo>
                        <a:cubicBezTo>
                          <a:pt x="6045233" y="764316"/>
                          <a:pt x="5176001" y="2476372"/>
                          <a:pt x="7218384" y="2070491"/>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832D8318-0D2E-5289-5B85-C59AA5AC7199}"/>
              </a:ext>
            </a:extLst>
          </p:cNvPr>
          <p:cNvSpPr txBox="1"/>
          <p:nvPr/>
        </p:nvSpPr>
        <p:spPr>
          <a:xfrm>
            <a:off x="2835956" y="1281037"/>
            <a:ext cx="8758167" cy="1754326"/>
          </a:xfrm>
          <a:prstGeom prst="rect">
            <a:avLst/>
          </a:prstGeom>
          <a:noFill/>
        </p:spPr>
        <p:txBody>
          <a:bodyPr wrap="square">
            <a:spAutoFit/>
          </a:bodyPr>
          <a:lstStyle/>
          <a:p>
            <a:r>
              <a:rPr lang="it-IT" sz="1800" b="1" i="0" dirty="0">
                <a:effectLst/>
                <a:latin typeface="Aptos" panose="020B0004020202020204" pitchFamily="34" charset="0"/>
                <a:cs typeface="Varela Round" panose="00000500000000000000" pitchFamily="2" charset="-79"/>
              </a:rPr>
              <a:t>A TRIBE</a:t>
            </a:r>
            <a:r>
              <a:rPr lang="it-IT" sz="1800" b="0" i="0" dirty="0">
                <a:effectLst/>
                <a:latin typeface="Aptos" panose="020B0004020202020204" pitchFamily="34" charset="0"/>
                <a:cs typeface="Varela Round" panose="00000500000000000000" pitchFamily="2" charset="-79"/>
              </a:rPr>
              <a:t> </a:t>
            </a:r>
            <a:r>
              <a:rPr lang="en-US" dirty="0"/>
              <a:t>EXISTS APART FROM THE INSTITUTIONAL MOMENTS </a:t>
            </a:r>
            <a:endParaRPr lang="it-IT" dirty="0"/>
          </a:p>
          <a:p>
            <a:r>
              <a:rPr lang="en-US" dirty="0"/>
              <a:t>WHERE WE ALL COME TOGETHER, </a:t>
            </a:r>
            <a:endParaRPr lang="it-IT" dirty="0"/>
          </a:p>
          <a:p>
            <a:r>
              <a:rPr lang="en-US" dirty="0"/>
              <a:t>BECAUSE EACH PARTICIPANT IS COMMITTED </a:t>
            </a:r>
            <a:endParaRPr lang="it-IT" dirty="0"/>
          </a:p>
          <a:p>
            <a:r>
              <a:rPr lang="en-US" dirty="0"/>
              <a:t>TO REDISCOVERING AND AWAKENING WITHIN THEMSELVES </a:t>
            </a:r>
          </a:p>
          <a:p>
            <a:r>
              <a:rPr lang="en-US" dirty="0"/>
              <a:t>THE PERCEPTION OF BEING LOVE. </a:t>
            </a:r>
            <a:endParaRPr lang="it-IT" dirty="0"/>
          </a:p>
          <a:p>
            <a:r>
              <a:rPr lang="en-US" dirty="0"/>
              <a:t>LOVE IS THE GLUE OF OUR TRIBE</a:t>
            </a:r>
            <a:r>
              <a:rPr lang="it-IT" sz="1800" b="0" i="0" dirty="0">
                <a:effectLst/>
                <a:latin typeface="Aptos" panose="020B0004020202020204" pitchFamily="34" charset="0"/>
                <a:cs typeface="Varela Round" panose="00000500000000000000" pitchFamily="2" charset="-79"/>
              </a:rPr>
              <a:t>!</a:t>
            </a:r>
          </a:p>
        </p:txBody>
      </p:sp>
      <p:pic>
        <p:nvPicPr>
          <p:cNvPr id="16" name="Immagine 15" descr="Immagine che contiene cuore, schizzo&#10;&#10;Descrizione generata automaticamente">
            <a:extLst>
              <a:ext uri="{FF2B5EF4-FFF2-40B4-BE49-F238E27FC236}">
                <a16:creationId xmlns:a16="http://schemas.microsoft.com/office/drawing/2014/main" id="{A6AF8DF1-DF61-4EAA-6377-F0D72BFE2298}"/>
              </a:ext>
            </a:extLst>
          </p:cNvPr>
          <p:cNvPicPr>
            <a:picLocks noChangeAspect="1"/>
          </p:cNvPicPr>
          <p:nvPr/>
        </p:nvPicPr>
        <p:blipFill>
          <a:blip r:embed="rId3">
            <a:clrChange>
              <a:clrFrom>
                <a:srgbClr val="F4F4F6"/>
              </a:clrFrom>
              <a:clrTo>
                <a:srgbClr val="F4F4F6">
                  <a:alpha val="0"/>
                </a:srgbClr>
              </a:clrTo>
            </a:clrChange>
          </a:blip>
          <a:stretch>
            <a:fillRect/>
          </a:stretch>
        </p:blipFill>
        <p:spPr>
          <a:xfrm>
            <a:off x="5568464" y="2625968"/>
            <a:ext cx="4187582" cy="3158431"/>
          </a:xfrm>
          <a:prstGeom prst="rect">
            <a:avLst/>
          </a:prstGeom>
          <a:effectLst>
            <a:outerShdw dist="40776" dir="7500000" sx="118000" sy="118000" algn="ctr" rotWithShape="0">
              <a:schemeClr val="bg1"/>
            </a:outerShdw>
          </a:effectLst>
        </p:spPr>
      </p:pic>
    </p:spTree>
    <p:extLst>
      <p:ext uri="{BB962C8B-B14F-4D97-AF65-F5344CB8AC3E}">
        <p14:creationId xmlns:p14="http://schemas.microsoft.com/office/powerpoint/2010/main" val="2143146282"/>
      </p:ext>
    </p:extLst>
  </p:cSld>
  <p:clrMapOvr>
    <a:masterClrMapping/>
  </p:clrMapOvr>
  <mc:AlternateContent xmlns:mc="http://schemas.openxmlformats.org/markup-compatibility/2006" xmlns:p14="http://schemas.microsoft.com/office/powerpoint/2010/main">
    <mc:Choice Requires="p14">
      <p:transition spd="slow" p14:dur="2250">
        <p:push/>
      </p:transition>
    </mc:Choice>
    <mc:Fallback xmlns="">
      <p:transition spd="slow">
        <p:push/>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B48DD-E8DB-A556-334F-E6BF6EBC3F8C}"/>
            </a:ext>
          </a:extLst>
        </p:cNvPr>
        <p:cNvGrpSpPr/>
        <p:nvPr/>
      </p:nvGrpSpPr>
      <p:grpSpPr>
        <a:xfrm>
          <a:off x="0" y="0"/>
          <a:ext cx="0" cy="0"/>
          <a:chOff x="0" y="0"/>
          <a:chExt cx="0" cy="0"/>
        </a:xfrm>
      </p:grpSpPr>
      <p:sp>
        <p:nvSpPr>
          <p:cNvPr id="13" name="CasellaDiTesto 12">
            <a:extLst>
              <a:ext uri="{FF2B5EF4-FFF2-40B4-BE49-F238E27FC236}">
                <a16:creationId xmlns:a16="http://schemas.microsoft.com/office/drawing/2014/main" id="{27794902-5922-3C87-254A-57DCFEEFFFC3}"/>
              </a:ext>
            </a:extLst>
          </p:cNvPr>
          <p:cNvSpPr txBox="1"/>
          <p:nvPr/>
        </p:nvSpPr>
        <p:spPr>
          <a:xfrm>
            <a:off x="936503" y="461231"/>
            <a:ext cx="10269416" cy="1846659"/>
          </a:xfrm>
          <a:prstGeom prst="rect">
            <a:avLst/>
          </a:prstGeom>
          <a:noFill/>
        </p:spPr>
        <p:txBody>
          <a:bodyPr wrap="square">
            <a:spAutoFit/>
          </a:bodyPr>
          <a:lstStyle/>
          <a:p>
            <a:pPr algn="ctr"/>
            <a:r>
              <a:rPr lang="it-IT" sz="1400" b="0" i="1" dirty="0">
                <a:solidFill>
                  <a:srgbClr val="383838"/>
                </a:solidFill>
                <a:effectLst/>
                <a:latin typeface="Aptos" panose="020B0004020202020204" pitchFamily="34" charset="0"/>
                <a:cs typeface="Varela Round" panose="00000500000000000000" pitchFamily="2" charset="-79"/>
              </a:rPr>
              <a:t>“</a:t>
            </a:r>
            <a:r>
              <a:rPr lang="en-US" i="1" dirty="0"/>
              <a:t>THE NEXT BUDDHA WILL NOT TAKE THE SHAPE OF </a:t>
            </a:r>
            <a:r>
              <a:rPr lang="it-IT" sz="2000" b="1" i="1" dirty="0">
                <a:solidFill>
                  <a:srgbClr val="383838"/>
                </a:solidFill>
                <a:effectLst/>
                <a:latin typeface="Aptos" panose="020B0004020202020204" pitchFamily="34" charset="0"/>
                <a:cs typeface="Varela Round" panose="00000500000000000000" pitchFamily="2" charset="-79"/>
              </a:rPr>
              <a:t>A PERSON</a:t>
            </a:r>
            <a:r>
              <a:rPr lang="it-IT" sz="2000" b="0" i="1" dirty="0">
                <a:solidFill>
                  <a:srgbClr val="383838"/>
                </a:solidFill>
                <a:effectLst/>
                <a:latin typeface="Aptos" panose="020B0004020202020204" pitchFamily="34" charset="0"/>
                <a:cs typeface="Varela Round" panose="00000500000000000000" pitchFamily="2" charset="-79"/>
              </a:rPr>
              <a:t>. </a:t>
            </a:r>
          </a:p>
          <a:p>
            <a:pPr algn="ctr"/>
            <a:r>
              <a:rPr lang="en-US" i="1" dirty="0"/>
              <a:t>THE NEXT BUDDHA WILL RATHER TAKE THE SHAPE OF </a:t>
            </a:r>
            <a:r>
              <a:rPr lang="it-IT" sz="2000" b="1" i="1" dirty="0">
                <a:effectLst/>
                <a:latin typeface="Aptos" panose="020B0004020202020204" pitchFamily="34" charset="0"/>
                <a:cs typeface="Varela Round" panose="00000500000000000000" pitchFamily="2" charset="-79"/>
              </a:rPr>
              <a:t>A COMMUNITY</a:t>
            </a:r>
            <a:r>
              <a:rPr lang="it-IT" sz="2000" b="0" i="1" dirty="0">
                <a:solidFill>
                  <a:srgbClr val="383838"/>
                </a:solidFill>
                <a:effectLst/>
                <a:latin typeface="Aptos" panose="020B0004020202020204" pitchFamily="34" charset="0"/>
                <a:cs typeface="Varela Round" panose="00000500000000000000" pitchFamily="2" charset="-79"/>
              </a:rPr>
              <a:t>, </a:t>
            </a:r>
          </a:p>
          <a:p>
            <a:pPr algn="ctr"/>
            <a:r>
              <a:rPr lang="it-IT" sz="2000" b="0" i="1" dirty="0">
                <a:effectLst/>
                <a:latin typeface="Aptos" panose="020B0004020202020204" pitchFamily="34" charset="0"/>
                <a:cs typeface="Varela Round" panose="00000500000000000000" pitchFamily="2" charset="-79"/>
              </a:rPr>
              <a:t> </a:t>
            </a:r>
            <a:r>
              <a:rPr lang="it-IT" sz="2000" b="1" i="1" dirty="0">
                <a:effectLst/>
                <a:latin typeface="Aptos" panose="020B0004020202020204" pitchFamily="34" charset="0"/>
                <a:cs typeface="Varela Round" panose="00000500000000000000" pitchFamily="2" charset="-79"/>
              </a:rPr>
              <a:t>A COMMUNITY </a:t>
            </a:r>
            <a:r>
              <a:rPr lang="en-US" i="1" dirty="0"/>
              <a:t>THAT PRACTICES LOVING UNDERSTANDING AND KINDNESS</a:t>
            </a:r>
            <a:r>
              <a:rPr lang="it-IT" sz="2000" dirty="0"/>
              <a:t> </a:t>
            </a:r>
            <a:r>
              <a:rPr lang="it-IT" sz="2000" b="0" i="1" dirty="0">
                <a:solidFill>
                  <a:srgbClr val="383838"/>
                </a:solidFill>
                <a:effectLst/>
                <a:latin typeface="Aptos" panose="020B0004020202020204" pitchFamily="34" charset="0"/>
                <a:cs typeface="Varela Round" panose="00000500000000000000" pitchFamily="2" charset="-79"/>
              </a:rPr>
              <a:t>, </a:t>
            </a:r>
          </a:p>
          <a:p>
            <a:r>
              <a:rPr lang="it-IT" sz="2000" b="1" i="1" dirty="0">
                <a:latin typeface="Aptos" panose="020B0004020202020204" pitchFamily="34" charset="0"/>
                <a:cs typeface="Varela Round" panose="00000500000000000000" pitchFamily="2" charset="-79"/>
              </a:rPr>
              <a:t>		A COMMUNITY </a:t>
            </a:r>
            <a:r>
              <a:rPr lang="en-US" i="1" dirty="0"/>
              <a:t>THAT PRACTICES A CONSCIOUS WAY OF LIVING. </a:t>
            </a:r>
            <a:endParaRPr lang="it-IT" dirty="0"/>
          </a:p>
          <a:p>
            <a:r>
              <a:rPr lang="en-US" i="1" dirty="0"/>
              <a:t>		THIS MAY BE THE MOST IMPORTANT THING FOR THE SURVIVAL OF THE EARTH</a:t>
            </a:r>
            <a:r>
              <a:rPr lang="it-IT" sz="2000" dirty="0"/>
              <a:t> </a:t>
            </a:r>
            <a:r>
              <a:rPr lang="it-IT" sz="2000" b="0" i="1" dirty="0">
                <a:solidFill>
                  <a:srgbClr val="383838"/>
                </a:solidFill>
                <a:effectLst/>
                <a:latin typeface="Aptos" panose="020B0004020202020204" pitchFamily="34" charset="0"/>
                <a:cs typeface="Varela Round" panose="00000500000000000000" pitchFamily="2" charset="-79"/>
              </a:rPr>
              <a:t>”</a:t>
            </a:r>
          </a:p>
          <a:p>
            <a:pPr algn="ctr"/>
            <a:r>
              <a:rPr lang="it-IT" sz="1400" b="0" i="1" dirty="0">
                <a:solidFill>
                  <a:srgbClr val="383838"/>
                </a:solidFill>
                <a:effectLst/>
                <a:latin typeface="Aptos" panose="020B0004020202020204" pitchFamily="34" charset="0"/>
                <a:cs typeface="Varela Round" panose="00000500000000000000" pitchFamily="2" charset="-79"/>
              </a:rPr>
              <a:t>Thich Nhat Hahn</a:t>
            </a:r>
            <a:endParaRPr lang="it-IT" sz="1050" b="0" i="1" dirty="0">
              <a:solidFill>
                <a:srgbClr val="383838"/>
              </a:solidFill>
              <a:effectLst/>
              <a:latin typeface="Aptos" panose="020B0004020202020204" pitchFamily="34" charset="0"/>
              <a:cs typeface="Varela Round" panose="00000500000000000000" pitchFamily="2" charset="-79"/>
            </a:endParaRPr>
          </a:p>
        </p:txBody>
      </p:sp>
      <p:pic>
        <p:nvPicPr>
          <p:cNvPr id="5" name="Immagine 4" descr="Immagine che contiene nuvola, cielo, aria aperta, tramonto&#10;&#10;Descrizione generata automaticamente">
            <a:extLst>
              <a:ext uri="{FF2B5EF4-FFF2-40B4-BE49-F238E27FC236}">
                <a16:creationId xmlns:a16="http://schemas.microsoft.com/office/drawing/2014/main" id="{5873552E-FF14-0616-6574-CB77F0F5DF1A}"/>
              </a:ext>
            </a:extLst>
          </p:cNvPr>
          <p:cNvPicPr>
            <a:picLocks noChangeAspect="1"/>
          </p:cNvPicPr>
          <p:nvPr/>
        </p:nvPicPr>
        <p:blipFill>
          <a:blip r:embed="rId3">
            <a:extLst>
              <a:ext uri="{28A0092B-C50C-407E-A947-70E740481C1C}">
                <a14:useLocalDpi xmlns:a14="http://schemas.microsoft.com/office/drawing/2010/main" val="0"/>
              </a:ext>
            </a:extLst>
          </a:blip>
          <a:srcRect t="9351"/>
          <a:stretch/>
        </p:blipFill>
        <p:spPr>
          <a:xfrm>
            <a:off x="0" y="2473568"/>
            <a:ext cx="12192000" cy="3587262"/>
          </a:xfrm>
          <a:prstGeom prst="rect">
            <a:avLst/>
          </a:prstGeom>
        </p:spPr>
      </p:pic>
      <p:cxnSp>
        <p:nvCxnSpPr>
          <p:cNvPr id="6" name="Connettore 1 5">
            <a:extLst>
              <a:ext uri="{FF2B5EF4-FFF2-40B4-BE49-F238E27FC236}">
                <a16:creationId xmlns:a16="http://schemas.microsoft.com/office/drawing/2014/main" id="{A196395C-6FE6-5EC6-7072-77FB6A1CAD82}"/>
              </a:ext>
            </a:extLst>
          </p:cNvPr>
          <p:cNvCxnSpPr>
            <a:cxnSpLocks/>
          </p:cNvCxnSpPr>
          <p:nvPr/>
        </p:nvCxnSpPr>
        <p:spPr>
          <a:xfrm>
            <a:off x="597541" y="6312436"/>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Immagine 7">
            <a:extLst>
              <a:ext uri="{FF2B5EF4-FFF2-40B4-BE49-F238E27FC236}">
                <a16:creationId xmlns:a16="http://schemas.microsoft.com/office/drawing/2014/main" id="{A346CEFA-A5AC-1AA7-44FE-397674ADA1E7}"/>
              </a:ext>
            </a:extLst>
          </p:cNvPr>
          <p:cNvPicPr>
            <a:picLocks noChangeAspect="1"/>
          </p:cNvPicPr>
          <p:nvPr/>
        </p:nvPicPr>
        <p:blipFill>
          <a:blip r:embed="rId4"/>
          <a:stretch>
            <a:fillRect/>
          </a:stretch>
        </p:blipFill>
        <p:spPr>
          <a:xfrm>
            <a:off x="333593" y="6221216"/>
            <a:ext cx="867956" cy="264328"/>
          </a:xfrm>
          <a:prstGeom prst="rect">
            <a:avLst/>
          </a:prstGeom>
          <a:solidFill>
            <a:schemeClr val="bg1"/>
          </a:solidFill>
        </p:spPr>
      </p:pic>
    </p:spTree>
    <p:extLst>
      <p:ext uri="{BB962C8B-B14F-4D97-AF65-F5344CB8AC3E}">
        <p14:creationId xmlns:p14="http://schemas.microsoft.com/office/powerpoint/2010/main" val="3125150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D814F-74B1-52B8-7FCE-0C46CFCB021A}"/>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6BB312F9-BDC0-EE34-7C73-CB6E0B40FA92}"/>
              </a:ext>
            </a:extLst>
          </p:cNvPr>
          <p:cNvSpPr txBox="1"/>
          <p:nvPr/>
        </p:nvSpPr>
        <p:spPr>
          <a:xfrm>
            <a:off x="1087147" y="2417472"/>
            <a:ext cx="10002883" cy="1631216"/>
          </a:xfrm>
          <a:prstGeom prst="rect">
            <a:avLst/>
          </a:prstGeom>
          <a:noFill/>
        </p:spPr>
        <p:txBody>
          <a:bodyPr wrap="square" rtlCol="0">
            <a:spAutoFit/>
          </a:bodyPr>
          <a:lstStyle/>
          <a:p>
            <a:pPr lvl="0" algn="ctr">
              <a:defRPr/>
            </a:pPr>
            <a:r>
              <a:rPr lang="en-US" sz="2000" dirty="0"/>
              <a:t>WE ARE A WONDERFUL</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t>
            </a:r>
            <a:r>
              <a:rPr kumimoji="0" lang="it-IT" sz="2000" b="1"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TRIBE</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it-IT" sz="2000" dirty="0">
                <a:solidFill>
                  <a:srgbClr val="383838"/>
                </a:solidFill>
                <a:latin typeface="Aptos" panose="020B0004020202020204" pitchFamily="34" charset="0"/>
                <a:cs typeface="Varela Round" panose="00000500000000000000" pitchFamily="2" charset="-79"/>
              </a:rPr>
              <a:t>THE FORMER OF</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t>
            </a:r>
            <a:r>
              <a:rPr kumimoji="0" lang="it-IT" sz="2000" b="1"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MEN</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AND THE LATTER </a:t>
            </a:r>
            <a:r>
              <a:rPr lang="it-IT" sz="2000" dirty="0">
                <a:solidFill>
                  <a:srgbClr val="383838"/>
                </a:solidFill>
                <a:latin typeface="Aptos" panose="020B0004020202020204" pitchFamily="34" charset="0"/>
                <a:cs typeface="Varela Round" panose="00000500000000000000" pitchFamily="2" charset="-79"/>
              </a:rPr>
              <a:t>OF</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t>
            </a:r>
            <a:r>
              <a:rPr lang="it-IT" sz="2000" b="1" dirty="0">
                <a:solidFill>
                  <a:srgbClr val="383838"/>
                </a:solidFill>
                <a:latin typeface="Aptos" panose="020B0004020202020204" pitchFamily="34" charset="0"/>
                <a:cs typeface="Varela Round" panose="00000500000000000000" pitchFamily="2" charset="-79"/>
              </a:rPr>
              <a:t>WO</a:t>
            </a:r>
            <a:r>
              <a:rPr kumimoji="0" lang="it-IT" sz="2000" b="1"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MEN</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 </a:t>
            </a:r>
          </a:p>
          <a:p>
            <a:pPr lvl="0" algn="ctr">
              <a:defRPr/>
            </a:pPr>
            <a:r>
              <a:rPr lang="en-US" sz="2000" dirty="0"/>
              <a:t>IN WHICH EVERYONE CAN SHOW WHO THEY ARE</a:t>
            </a:r>
            <a:r>
              <a:rPr lang="it-IT" sz="2000" dirty="0"/>
              <a:t>.</a:t>
            </a:r>
          </a:p>
          <a:p>
            <a:r>
              <a:rPr lang="en-US" sz="2000" dirty="0"/>
              <a:t>		THE GROUP DIMENSION IS AN ADDED VALUE FOR ALL PARTICIPANTS </a:t>
            </a:r>
            <a:endParaRPr lang="it-IT" sz="2000" dirty="0"/>
          </a:p>
          <a:p>
            <a:r>
              <a:rPr lang="en-US" sz="2000" dirty="0"/>
              <a:t>		TO LET GO OF SOME PATTERNS, BE INSPIRED AND OPEN UP TO LOVE</a:t>
            </a:r>
            <a:r>
              <a:rPr kumimoji="0" lang="it-IT" sz="2000" b="0" i="0" u="none" strike="noStrike" kern="1200" cap="none" spc="0" normalizeH="0" baseline="0" noProof="0" dirty="0">
                <a:ln>
                  <a:noFill/>
                </a:ln>
                <a:solidFill>
                  <a:srgbClr val="383838"/>
                </a:solidFill>
                <a:effectLst/>
                <a:uLnTx/>
                <a:uFillTx/>
                <a:latin typeface="Aptos" panose="020B0004020202020204" pitchFamily="34" charset="0"/>
                <a:ea typeface="+mn-ea"/>
                <a:cs typeface="Varela Round" panose="00000500000000000000" pitchFamily="2" charset="-79"/>
              </a:rPr>
              <a:t>.</a:t>
            </a:r>
          </a:p>
        </p:txBody>
      </p:sp>
      <p:cxnSp>
        <p:nvCxnSpPr>
          <p:cNvPr id="6" name="Connettore 1 5">
            <a:extLst>
              <a:ext uri="{FF2B5EF4-FFF2-40B4-BE49-F238E27FC236}">
                <a16:creationId xmlns:a16="http://schemas.microsoft.com/office/drawing/2014/main" id="{78104D58-841B-B310-1BF4-7801F1C1ADEC}"/>
              </a:ext>
            </a:extLst>
          </p:cNvPr>
          <p:cNvCxnSpPr>
            <a:cxnSpLocks/>
          </p:cNvCxnSpPr>
          <p:nvPr/>
        </p:nvCxnSpPr>
        <p:spPr>
          <a:xfrm>
            <a:off x="597541" y="6312436"/>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0C3137CE-41FE-88D5-69F0-A5266D296360}"/>
              </a:ext>
            </a:extLst>
          </p:cNvPr>
          <p:cNvPicPr>
            <a:picLocks noChangeAspect="1"/>
          </p:cNvPicPr>
          <p:nvPr/>
        </p:nvPicPr>
        <p:blipFill>
          <a:blip r:embed="rId3"/>
          <a:stretch>
            <a:fillRect/>
          </a:stretch>
        </p:blipFill>
        <p:spPr>
          <a:xfrm>
            <a:off x="333593" y="6221216"/>
            <a:ext cx="867956" cy="264328"/>
          </a:xfrm>
          <a:prstGeom prst="rect">
            <a:avLst/>
          </a:prstGeom>
          <a:solidFill>
            <a:schemeClr val="bg1"/>
          </a:solidFill>
        </p:spPr>
      </p:pic>
      <p:sp>
        <p:nvSpPr>
          <p:cNvPr id="8" name="Titolo 1">
            <a:extLst>
              <a:ext uri="{FF2B5EF4-FFF2-40B4-BE49-F238E27FC236}">
                <a16:creationId xmlns:a16="http://schemas.microsoft.com/office/drawing/2014/main" id="{DF6A2E16-F76E-D02C-2D49-7214E2C171D4}"/>
              </a:ext>
            </a:extLst>
          </p:cNvPr>
          <p:cNvSpPr txBox="1">
            <a:spLocks/>
          </p:cNvSpPr>
          <p:nvPr/>
        </p:nvSpPr>
        <p:spPr>
          <a:xfrm>
            <a:off x="1750444" y="548403"/>
            <a:ext cx="9502911" cy="838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dirty="0">
                <a:latin typeface="Aptos" panose="020B0004020202020204" pitchFamily="34" charset="0"/>
              </a:rPr>
              <a:t>BROTHERS IN ACTION and BE YOURSELF </a:t>
            </a:r>
          </a:p>
        </p:txBody>
      </p:sp>
      <p:sp>
        <p:nvSpPr>
          <p:cNvPr id="9" name="Rettangolo 8">
            <a:extLst>
              <a:ext uri="{FF2B5EF4-FFF2-40B4-BE49-F238E27FC236}">
                <a16:creationId xmlns:a16="http://schemas.microsoft.com/office/drawing/2014/main" id="{826E31ED-6506-2B4F-34EF-B40FEA1C25BF}"/>
              </a:ext>
            </a:extLst>
          </p:cNvPr>
          <p:cNvSpPr/>
          <p:nvPr/>
        </p:nvSpPr>
        <p:spPr>
          <a:xfrm>
            <a:off x="1978287" y="1375802"/>
            <a:ext cx="9038056" cy="45719"/>
          </a:xfrm>
          <a:custGeom>
            <a:avLst/>
            <a:gdLst>
              <a:gd name="connsiteX0" fmla="*/ 0 w 9038056"/>
              <a:gd name="connsiteY0" fmla="*/ 0 h 45719"/>
              <a:gd name="connsiteX1" fmla="*/ 384117 w 9038056"/>
              <a:gd name="connsiteY1" fmla="*/ 0 h 45719"/>
              <a:gd name="connsiteX2" fmla="*/ 948996 w 9038056"/>
              <a:gd name="connsiteY2" fmla="*/ 0 h 45719"/>
              <a:gd name="connsiteX3" fmla="*/ 1604255 w 9038056"/>
              <a:gd name="connsiteY3" fmla="*/ 0 h 45719"/>
              <a:gd name="connsiteX4" fmla="*/ 1897992 w 9038056"/>
              <a:gd name="connsiteY4" fmla="*/ 0 h 45719"/>
              <a:gd name="connsiteX5" fmla="*/ 2191729 w 9038056"/>
              <a:gd name="connsiteY5" fmla="*/ 0 h 45719"/>
              <a:gd name="connsiteX6" fmla="*/ 2937368 w 9038056"/>
              <a:gd name="connsiteY6" fmla="*/ 0 h 45719"/>
              <a:gd name="connsiteX7" fmla="*/ 3502247 w 9038056"/>
              <a:gd name="connsiteY7" fmla="*/ 0 h 45719"/>
              <a:gd name="connsiteX8" fmla="*/ 3795984 w 9038056"/>
              <a:gd name="connsiteY8" fmla="*/ 0 h 45719"/>
              <a:gd name="connsiteX9" fmla="*/ 4360862 w 9038056"/>
              <a:gd name="connsiteY9" fmla="*/ 0 h 45719"/>
              <a:gd name="connsiteX10" fmla="*/ 5106502 w 9038056"/>
              <a:gd name="connsiteY10" fmla="*/ 0 h 45719"/>
              <a:gd name="connsiteX11" fmla="*/ 5581000 w 9038056"/>
              <a:gd name="connsiteY11" fmla="*/ 0 h 45719"/>
              <a:gd name="connsiteX12" fmla="*/ 6055498 w 9038056"/>
              <a:gd name="connsiteY12" fmla="*/ 0 h 45719"/>
              <a:gd name="connsiteX13" fmla="*/ 6620376 w 9038056"/>
              <a:gd name="connsiteY13" fmla="*/ 0 h 45719"/>
              <a:gd name="connsiteX14" fmla="*/ 7275635 w 9038056"/>
              <a:gd name="connsiteY14" fmla="*/ 0 h 45719"/>
              <a:gd name="connsiteX15" fmla="*/ 7930894 w 9038056"/>
              <a:gd name="connsiteY15" fmla="*/ 0 h 45719"/>
              <a:gd name="connsiteX16" fmla="*/ 9038056 w 9038056"/>
              <a:gd name="connsiteY16" fmla="*/ 0 h 45719"/>
              <a:gd name="connsiteX17" fmla="*/ 9038056 w 9038056"/>
              <a:gd name="connsiteY17" fmla="*/ 45719 h 45719"/>
              <a:gd name="connsiteX18" fmla="*/ 8653939 w 9038056"/>
              <a:gd name="connsiteY18" fmla="*/ 45719 h 45719"/>
              <a:gd name="connsiteX19" fmla="*/ 7908299 w 9038056"/>
              <a:gd name="connsiteY19" fmla="*/ 45719 h 45719"/>
              <a:gd name="connsiteX20" fmla="*/ 7343421 w 9038056"/>
              <a:gd name="connsiteY20" fmla="*/ 45719 h 45719"/>
              <a:gd name="connsiteX21" fmla="*/ 7049684 w 9038056"/>
              <a:gd name="connsiteY21" fmla="*/ 45719 h 45719"/>
              <a:gd name="connsiteX22" fmla="*/ 6484805 w 9038056"/>
              <a:gd name="connsiteY22" fmla="*/ 45719 h 45719"/>
              <a:gd name="connsiteX23" fmla="*/ 6010307 w 9038056"/>
              <a:gd name="connsiteY23" fmla="*/ 45719 h 45719"/>
              <a:gd name="connsiteX24" fmla="*/ 5535809 w 9038056"/>
              <a:gd name="connsiteY24" fmla="*/ 45719 h 45719"/>
              <a:gd name="connsiteX25" fmla="*/ 5061311 w 9038056"/>
              <a:gd name="connsiteY25" fmla="*/ 45719 h 45719"/>
              <a:gd name="connsiteX26" fmla="*/ 4586813 w 9038056"/>
              <a:gd name="connsiteY26" fmla="*/ 45719 h 45719"/>
              <a:gd name="connsiteX27" fmla="*/ 3931554 w 9038056"/>
              <a:gd name="connsiteY27" fmla="*/ 45719 h 45719"/>
              <a:gd name="connsiteX28" fmla="*/ 3366676 w 9038056"/>
              <a:gd name="connsiteY28" fmla="*/ 45719 h 45719"/>
              <a:gd name="connsiteX29" fmla="*/ 3072939 w 9038056"/>
              <a:gd name="connsiteY29" fmla="*/ 45719 h 45719"/>
              <a:gd name="connsiteX30" fmla="*/ 2598441 w 9038056"/>
              <a:gd name="connsiteY30" fmla="*/ 45719 h 45719"/>
              <a:gd name="connsiteX31" fmla="*/ 1943182 w 9038056"/>
              <a:gd name="connsiteY31" fmla="*/ 45719 h 45719"/>
              <a:gd name="connsiteX32" fmla="*/ 1559065 w 9038056"/>
              <a:gd name="connsiteY32" fmla="*/ 45719 h 45719"/>
              <a:gd name="connsiteX33" fmla="*/ 813425 w 9038056"/>
              <a:gd name="connsiteY33" fmla="*/ 45719 h 45719"/>
              <a:gd name="connsiteX34" fmla="*/ 0 w 9038056"/>
              <a:gd name="connsiteY34" fmla="*/ 45719 h 45719"/>
              <a:gd name="connsiteX35" fmla="*/ 0 w 9038056"/>
              <a:gd name="connsiteY35"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038056" h="45719" fill="none" extrusionOk="0">
                <a:moveTo>
                  <a:pt x="0" y="0"/>
                </a:moveTo>
                <a:cubicBezTo>
                  <a:pt x="81371" y="-35199"/>
                  <a:pt x="213811" y="20879"/>
                  <a:pt x="384117" y="0"/>
                </a:cubicBezTo>
                <a:cubicBezTo>
                  <a:pt x="554423" y="-20879"/>
                  <a:pt x="790027" y="38235"/>
                  <a:pt x="948996" y="0"/>
                </a:cubicBezTo>
                <a:cubicBezTo>
                  <a:pt x="1107965" y="-38235"/>
                  <a:pt x="1314826" y="30672"/>
                  <a:pt x="1604255" y="0"/>
                </a:cubicBezTo>
                <a:cubicBezTo>
                  <a:pt x="1893684" y="-30672"/>
                  <a:pt x="1797619" y="29915"/>
                  <a:pt x="1897992" y="0"/>
                </a:cubicBezTo>
                <a:cubicBezTo>
                  <a:pt x="1998365" y="-29915"/>
                  <a:pt x="2110636" y="32636"/>
                  <a:pt x="2191729" y="0"/>
                </a:cubicBezTo>
                <a:cubicBezTo>
                  <a:pt x="2272822" y="-32636"/>
                  <a:pt x="2699644" y="58064"/>
                  <a:pt x="2937368" y="0"/>
                </a:cubicBezTo>
                <a:cubicBezTo>
                  <a:pt x="3175092" y="-58064"/>
                  <a:pt x="3333120" y="13134"/>
                  <a:pt x="3502247" y="0"/>
                </a:cubicBezTo>
                <a:cubicBezTo>
                  <a:pt x="3671374" y="-13134"/>
                  <a:pt x="3675009" y="6720"/>
                  <a:pt x="3795984" y="0"/>
                </a:cubicBezTo>
                <a:cubicBezTo>
                  <a:pt x="3916959" y="-6720"/>
                  <a:pt x="4189445" y="39756"/>
                  <a:pt x="4360862" y="0"/>
                </a:cubicBezTo>
                <a:cubicBezTo>
                  <a:pt x="4532279" y="-39756"/>
                  <a:pt x="4883623" y="29969"/>
                  <a:pt x="5106502" y="0"/>
                </a:cubicBezTo>
                <a:cubicBezTo>
                  <a:pt x="5329381" y="-29969"/>
                  <a:pt x="5346471" y="19601"/>
                  <a:pt x="5581000" y="0"/>
                </a:cubicBezTo>
                <a:cubicBezTo>
                  <a:pt x="5815529" y="-19601"/>
                  <a:pt x="5848682" y="5961"/>
                  <a:pt x="6055498" y="0"/>
                </a:cubicBezTo>
                <a:cubicBezTo>
                  <a:pt x="6262314" y="-5961"/>
                  <a:pt x="6377183" y="4856"/>
                  <a:pt x="6620376" y="0"/>
                </a:cubicBezTo>
                <a:cubicBezTo>
                  <a:pt x="6863569" y="-4856"/>
                  <a:pt x="6957345" y="39647"/>
                  <a:pt x="7275635" y="0"/>
                </a:cubicBezTo>
                <a:cubicBezTo>
                  <a:pt x="7593925" y="-39647"/>
                  <a:pt x="7736887" y="56693"/>
                  <a:pt x="7930894" y="0"/>
                </a:cubicBezTo>
                <a:cubicBezTo>
                  <a:pt x="8124901" y="-56693"/>
                  <a:pt x="8533569" y="14885"/>
                  <a:pt x="9038056" y="0"/>
                </a:cubicBezTo>
                <a:cubicBezTo>
                  <a:pt x="9040047" y="19935"/>
                  <a:pt x="9033551" y="34425"/>
                  <a:pt x="9038056" y="45719"/>
                </a:cubicBezTo>
                <a:cubicBezTo>
                  <a:pt x="8859134" y="67470"/>
                  <a:pt x="8737361" y="29096"/>
                  <a:pt x="8653939" y="45719"/>
                </a:cubicBezTo>
                <a:cubicBezTo>
                  <a:pt x="8570517" y="62342"/>
                  <a:pt x="8261916" y="-39903"/>
                  <a:pt x="7908299" y="45719"/>
                </a:cubicBezTo>
                <a:cubicBezTo>
                  <a:pt x="7554682" y="131341"/>
                  <a:pt x="7496825" y="26108"/>
                  <a:pt x="7343421" y="45719"/>
                </a:cubicBezTo>
                <a:cubicBezTo>
                  <a:pt x="7190017" y="65330"/>
                  <a:pt x="7144230" y="37562"/>
                  <a:pt x="7049684" y="45719"/>
                </a:cubicBezTo>
                <a:cubicBezTo>
                  <a:pt x="6955138" y="53876"/>
                  <a:pt x="6708324" y="8755"/>
                  <a:pt x="6484805" y="45719"/>
                </a:cubicBezTo>
                <a:cubicBezTo>
                  <a:pt x="6261286" y="82683"/>
                  <a:pt x="6178655" y="15631"/>
                  <a:pt x="6010307" y="45719"/>
                </a:cubicBezTo>
                <a:cubicBezTo>
                  <a:pt x="5841959" y="75807"/>
                  <a:pt x="5736983" y="4901"/>
                  <a:pt x="5535809" y="45719"/>
                </a:cubicBezTo>
                <a:cubicBezTo>
                  <a:pt x="5334635" y="86537"/>
                  <a:pt x="5198584" y="42568"/>
                  <a:pt x="5061311" y="45719"/>
                </a:cubicBezTo>
                <a:cubicBezTo>
                  <a:pt x="4924038" y="48870"/>
                  <a:pt x="4723038" y="-578"/>
                  <a:pt x="4586813" y="45719"/>
                </a:cubicBezTo>
                <a:cubicBezTo>
                  <a:pt x="4450588" y="92016"/>
                  <a:pt x="4251511" y="-1421"/>
                  <a:pt x="3931554" y="45719"/>
                </a:cubicBezTo>
                <a:cubicBezTo>
                  <a:pt x="3611597" y="92859"/>
                  <a:pt x="3613310" y="-13660"/>
                  <a:pt x="3366676" y="45719"/>
                </a:cubicBezTo>
                <a:cubicBezTo>
                  <a:pt x="3120042" y="105098"/>
                  <a:pt x="3176871" y="44298"/>
                  <a:pt x="3072939" y="45719"/>
                </a:cubicBezTo>
                <a:cubicBezTo>
                  <a:pt x="2969007" y="47140"/>
                  <a:pt x="2747948" y="19261"/>
                  <a:pt x="2598441" y="45719"/>
                </a:cubicBezTo>
                <a:cubicBezTo>
                  <a:pt x="2448934" y="72177"/>
                  <a:pt x="2111904" y="-19541"/>
                  <a:pt x="1943182" y="45719"/>
                </a:cubicBezTo>
                <a:cubicBezTo>
                  <a:pt x="1774460" y="110979"/>
                  <a:pt x="1739233" y="8499"/>
                  <a:pt x="1559065" y="45719"/>
                </a:cubicBezTo>
                <a:cubicBezTo>
                  <a:pt x="1378897" y="82939"/>
                  <a:pt x="965953" y="-8000"/>
                  <a:pt x="813425" y="45719"/>
                </a:cubicBezTo>
                <a:cubicBezTo>
                  <a:pt x="660897" y="99438"/>
                  <a:pt x="177660" y="-48649"/>
                  <a:pt x="0" y="45719"/>
                </a:cubicBezTo>
                <a:cubicBezTo>
                  <a:pt x="-627" y="27838"/>
                  <a:pt x="2253" y="15675"/>
                  <a:pt x="0" y="0"/>
                </a:cubicBezTo>
                <a:close/>
              </a:path>
              <a:path w="9038056" h="45719" stroke="0" extrusionOk="0">
                <a:moveTo>
                  <a:pt x="0" y="0"/>
                </a:moveTo>
                <a:cubicBezTo>
                  <a:pt x="142289" y="-27199"/>
                  <a:pt x="343914" y="42908"/>
                  <a:pt x="474498" y="0"/>
                </a:cubicBezTo>
                <a:cubicBezTo>
                  <a:pt x="605082" y="-42908"/>
                  <a:pt x="625871" y="7413"/>
                  <a:pt x="768235" y="0"/>
                </a:cubicBezTo>
                <a:cubicBezTo>
                  <a:pt x="910599" y="-7413"/>
                  <a:pt x="1351001" y="36228"/>
                  <a:pt x="1513874" y="0"/>
                </a:cubicBezTo>
                <a:cubicBezTo>
                  <a:pt x="1676747" y="-36228"/>
                  <a:pt x="1830340" y="42078"/>
                  <a:pt x="1988372" y="0"/>
                </a:cubicBezTo>
                <a:cubicBezTo>
                  <a:pt x="2146404" y="-42078"/>
                  <a:pt x="2239021" y="12804"/>
                  <a:pt x="2462870" y="0"/>
                </a:cubicBezTo>
                <a:cubicBezTo>
                  <a:pt x="2686719" y="-12804"/>
                  <a:pt x="3019378" y="53249"/>
                  <a:pt x="3208510" y="0"/>
                </a:cubicBezTo>
                <a:cubicBezTo>
                  <a:pt x="3397642" y="-53249"/>
                  <a:pt x="3421874" y="20031"/>
                  <a:pt x="3592627" y="0"/>
                </a:cubicBezTo>
                <a:cubicBezTo>
                  <a:pt x="3763380" y="-20031"/>
                  <a:pt x="4150706" y="55882"/>
                  <a:pt x="4338267" y="0"/>
                </a:cubicBezTo>
                <a:cubicBezTo>
                  <a:pt x="4525828" y="-55882"/>
                  <a:pt x="4718099" y="42176"/>
                  <a:pt x="5083907" y="0"/>
                </a:cubicBezTo>
                <a:cubicBezTo>
                  <a:pt x="5449715" y="-42176"/>
                  <a:pt x="5486706" y="37946"/>
                  <a:pt x="5648785" y="0"/>
                </a:cubicBezTo>
                <a:cubicBezTo>
                  <a:pt x="5810864" y="-37946"/>
                  <a:pt x="6170075" y="67509"/>
                  <a:pt x="6394425" y="0"/>
                </a:cubicBezTo>
                <a:cubicBezTo>
                  <a:pt x="6618775" y="-67509"/>
                  <a:pt x="6705498" y="34270"/>
                  <a:pt x="6868923" y="0"/>
                </a:cubicBezTo>
                <a:cubicBezTo>
                  <a:pt x="7032348" y="-34270"/>
                  <a:pt x="7123013" y="17739"/>
                  <a:pt x="7343421" y="0"/>
                </a:cubicBezTo>
                <a:cubicBezTo>
                  <a:pt x="7563829" y="-17739"/>
                  <a:pt x="7677036" y="18280"/>
                  <a:pt x="7998680" y="0"/>
                </a:cubicBezTo>
                <a:cubicBezTo>
                  <a:pt x="8320324" y="-18280"/>
                  <a:pt x="8305392" y="34616"/>
                  <a:pt x="8473178" y="0"/>
                </a:cubicBezTo>
                <a:cubicBezTo>
                  <a:pt x="8640964" y="-34616"/>
                  <a:pt x="8891818" y="18620"/>
                  <a:pt x="9038056" y="0"/>
                </a:cubicBezTo>
                <a:cubicBezTo>
                  <a:pt x="9043478" y="9710"/>
                  <a:pt x="9033762" y="28664"/>
                  <a:pt x="9038056" y="45719"/>
                </a:cubicBezTo>
                <a:cubicBezTo>
                  <a:pt x="8882105" y="66310"/>
                  <a:pt x="8517566" y="44064"/>
                  <a:pt x="8382797" y="45719"/>
                </a:cubicBezTo>
                <a:cubicBezTo>
                  <a:pt x="8248028" y="47374"/>
                  <a:pt x="8204910" y="24541"/>
                  <a:pt x="8089060" y="45719"/>
                </a:cubicBezTo>
                <a:cubicBezTo>
                  <a:pt x="7973210" y="66897"/>
                  <a:pt x="7789452" y="27358"/>
                  <a:pt x="7704943" y="45719"/>
                </a:cubicBezTo>
                <a:cubicBezTo>
                  <a:pt x="7620434" y="64080"/>
                  <a:pt x="7277111" y="-11764"/>
                  <a:pt x="6959303" y="45719"/>
                </a:cubicBezTo>
                <a:cubicBezTo>
                  <a:pt x="6641495" y="103202"/>
                  <a:pt x="6653508" y="42714"/>
                  <a:pt x="6394425" y="45719"/>
                </a:cubicBezTo>
                <a:cubicBezTo>
                  <a:pt x="6135342" y="48724"/>
                  <a:pt x="6115996" y="1228"/>
                  <a:pt x="6010307" y="45719"/>
                </a:cubicBezTo>
                <a:cubicBezTo>
                  <a:pt x="5904618" y="90210"/>
                  <a:pt x="5680654" y="14347"/>
                  <a:pt x="5445429" y="45719"/>
                </a:cubicBezTo>
                <a:cubicBezTo>
                  <a:pt x="5210204" y="77091"/>
                  <a:pt x="5245095" y="15970"/>
                  <a:pt x="5151692" y="45719"/>
                </a:cubicBezTo>
                <a:cubicBezTo>
                  <a:pt x="5058289" y="75468"/>
                  <a:pt x="4970477" y="20184"/>
                  <a:pt x="4857955" y="45719"/>
                </a:cubicBezTo>
                <a:cubicBezTo>
                  <a:pt x="4745433" y="71254"/>
                  <a:pt x="4409943" y="26337"/>
                  <a:pt x="4293077" y="45719"/>
                </a:cubicBezTo>
                <a:cubicBezTo>
                  <a:pt x="4176211" y="65101"/>
                  <a:pt x="4068652" y="24863"/>
                  <a:pt x="3908959" y="45719"/>
                </a:cubicBezTo>
                <a:cubicBezTo>
                  <a:pt x="3749266" y="66575"/>
                  <a:pt x="3573489" y="-5140"/>
                  <a:pt x="3253700" y="45719"/>
                </a:cubicBezTo>
                <a:cubicBezTo>
                  <a:pt x="2933911" y="96578"/>
                  <a:pt x="3022065" y="20024"/>
                  <a:pt x="2869583" y="45719"/>
                </a:cubicBezTo>
                <a:cubicBezTo>
                  <a:pt x="2717101" y="71414"/>
                  <a:pt x="2461603" y="5906"/>
                  <a:pt x="2214324" y="45719"/>
                </a:cubicBezTo>
                <a:cubicBezTo>
                  <a:pt x="1967045" y="85532"/>
                  <a:pt x="1997854" y="37524"/>
                  <a:pt x="1920587" y="45719"/>
                </a:cubicBezTo>
                <a:cubicBezTo>
                  <a:pt x="1843320" y="53914"/>
                  <a:pt x="1591695" y="25774"/>
                  <a:pt x="1265328" y="45719"/>
                </a:cubicBezTo>
                <a:cubicBezTo>
                  <a:pt x="938961" y="65664"/>
                  <a:pt x="1001731" y="2914"/>
                  <a:pt x="881210" y="45719"/>
                </a:cubicBezTo>
                <a:cubicBezTo>
                  <a:pt x="760689" y="88524"/>
                  <a:pt x="714237" y="23088"/>
                  <a:pt x="587474" y="45719"/>
                </a:cubicBezTo>
                <a:cubicBezTo>
                  <a:pt x="460711" y="68350"/>
                  <a:pt x="159883" y="45255"/>
                  <a:pt x="0" y="45719"/>
                </a:cubicBezTo>
                <a:cubicBezTo>
                  <a:pt x="-1492" y="30550"/>
                  <a:pt x="2724" y="12490"/>
                  <a:pt x="0" y="0"/>
                </a:cubicBezTo>
                <a:close/>
              </a:path>
            </a:pathLst>
          </a:custGeom>
          <a:solidFill>
            <a:srgbClr val="9BCCEC"/>
          </a:solidFill>
          <a:ln cap="rnd" cmpd="dbl">
            <a:solidFill>
              <a:srgbClr val="9BCCEC"/>
            </a:solidFil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1"/>
              </a:solidFill>
            </a:endParaRPr>
          </a:p>
        </p:txBody>
      </p:sp>
    </p:spTree>
    <p:extLst>
      <p:ext uri="{BB962C8B-B14F-4D97-AF65-F5344CB8AC3E}">
        <p14:creationId xmlns:p14="http://schemas.microsoft.com/office/powerpoint/2010/main" val="1143645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79AD6-DB84-7168-4FFD-E0023EDDF491}"/>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24B9A5C5-DCC2-0EAD-F170-F36E731EAB62}"/>
              </a:ext>
            </a:extLst>
          </p:cNvPr>
          <p:cNvSpPr txBox="1"/>
          <p:nvPr/>
        </p:nvSpPr>
        <p:spPr>
          <a:xfrm>
            <a:off x="767571" y="1307751"/>
            <a:ext cx="12381490" cy="5324535"/>
          </a:xfrm>
          <a:prstGeom prst="rect">
            <a:avLst/>
          </a:prstGeom>
          <a:noFill/>
        </p:spPr>
        <p:txBody>
          <a:bodyPr wrap="square">
            <a:spAutoFit/>
          </a:bodyPr>
          <a:lstStyle/>
          <a:p>
            <a:pPr marL="285750" indent="-285750">
              <a:lnSpc>
                <a:spcPct val="150000"/>
              </a:lnSpc>
              <a:buSzPct val="70000"/>
              <a:buFont typeface="Wingdings" pitchFamily="2" charset="2"/>
              <a:buChar char="ü"/>
            </a:pPr>
            <a:r>
              <a:rPr lang="en-US" dirty="0"/>
              <a:t>RECOGNIZING AND MANAGING </a:t>
            </a:r>
            <a:r>
              <a:rPr lang="it-IT" sz="1600" b="1" dirty="0">
                <a:latin typeface="Aptos" panose="020B0004020202020204" pitchFamily="34" charset="0"/>
              </a:rPr>
              <a:t>EMOTIONAL SHOCK</a:t>
            </a:r>
          </a:p>
          <a:p>
            <a:pPr marL="285750" indent="-285750">
              <a:lnSpc>
                <a:spcPct val="150000"/>
              </a:lnSpc>
              <a:buSzPct val="70000"/>
              <a:buFont typeface="Wingdings" pitchFamily="2" charset="2"/>
              <a:buChar char="ü"/>
            </a:pPr>
            <a:r>
              <a:rPr lang="it-IT" sz="1600" b="1" dirty="0">
                <a:latin typeface="Aptos" panose="020B0004020202020204" pitchFamily="34" charset="0"/>
              </a:rPr>
              <a:t>TRANSFORMING</a:t>
            </a:r>
            <a:r>
              <a:rPr lang="it-IT" sz="1600" dirty="0">
                <a:latin typeface="Aptos" panose="020B0004020202020204" pitchFamily="34" charset="0"/>
              </a:rPr>
              <a:t> </a:t>
            </a:r>
            <a:r>
              <a:rPr lang="en-US" dirty="0"/>
              <a:t>LIMITING BELIEFS AND FANTASIES PROJECTED INTO THE FUTURE</a:t>
            </a:r>
            <a:r>
              <a:rPr lang="it-IT" sz="1600" dirty="0">
                <a:latin typeface="Aptos" panose="020B0004020202020204" pitchFamily="34" charset="0"/>
              </a:rPr>
              <a:t>; </a:t>
            </a:r>
          </a:p>
          <a:p>
            <a:pPr marL="285750" indent="-285750">
              <a:lnSpc>
                <a:spcPct val="150000"/>
              </a:lnSpc>
              <a:buSzPct val="70000"/>
              <a:buFont typeface="Wingdings" pitchFamily="2" charset="2"/>
              <a:buChar char="ü"/>
            </a:pPr>
            <a:r>
              <a:rPr lang="it-IT" sz="1600" b="1" dirty="0">
                <a:latin typeface="Aptos" panose="020B0004020202020204" pitchFamily="34" charset="0"/>
              </a:rPr>
              <a:t>REBALANCING</a:t>
            </a:r>
            <a:r>
              <a:rPr lang="it-IT" sz="1600" dirty="0">
                <a:latin typeface="Aptos" panose="020B0004020202020204" pitchFamily="34" charset="0"/>
              </a:rPr>
              <a:t> CHAKRAS </a:t>
            </a:r>
            <a:r>
              <a:rPr lang="it-IT" dirty="0"/>
              <a:t>AND DECREASING STRESS</a:t>
            </a:r>
            <a:endParaRPr lang="it-IT" sz="1600" dirty="0">
              <a:latin typeface="Aptos" panose="020B0004020202020204" pitchFamily="34" charset="0"/>
            </a:endParaRPr>
          </a:p>
          <a:p>
            <a:pPr marL="285750" indent="-285750">
              <a:lnSpc>
                <a:spcPct val="150000"/>
              </a:lnSpc>
              <a:buSzPct val="70000"/>
              <a:buFont typeface="Wingdings" pitchFamily="2" charset="2"/>
              <a:buChar char="ü"/>
            </a:pPr>
            <a:r>
              <a:rPr lang="en-US" dirty="0"/>
              <a:t>BECOMING AWARE OF ALL </a:t>
            </a:r>
            <a:r>
              <a:rPr lang="it-IT" sz="1600" b="1" dirty="0">
                <a:latin typeface="Aptos" panose="020B0004020202020204" pitchFamily="34" charset="0"/>
              </a:rPr>
              <a:t>INTERNAL OSTACLES </a:t>
            </a:r>
            <a:r>
              <a:rPr lang="it-IT" sz="1600" dirty="0">
                <a:latin typeface="Aptos" panose="020B0004020202020204" pitchFamily="34" charset="0"/>
              </a:rPr>
              <a:t>AND IMPEDIMENTS</a:t>
            </a:r>
          </a:p>
          <a:p>
            <a:pPr marL="285750" indent="-285750">
              <a:lnSpc>
                <a:spcPct val="150000"/>
              </a:lnSpc>
              <a:buSzPct val="70000"/>
              <a:buFont typeface="Wingdings" pitchFamily="2" charset="2"/>
              <a:buChar char="ü"/>
            </a:pPr>
            <a:r>
              <a:rPr lang="it-IT" dirty="0"/>
              <a:t>MANAGING</a:t>
            </a:r>
            <a:r>
              <a:rPr lang="it-IT" sz="1600" dirty="0"/>
              <a:t> </a:t>
            </a:r>
            <a:r>
              <a:rPr lang="it-IT" sz="1600" b="1" dirty="0">
                <a:latin typeface="Aptos" panose="020B0004020202020204" pitchFamily="34" charset="0"/>
              </a:rPr>
              <a:t>INNER DIALOGUE</a:t>
            </a:r>
          </a:p>
          <a:p>
            <a:pPr marL="285750" indent="-285750">
              <a:lnSpc>
                <a:spcPct val="150000"/>
              </a:lnSpc>
              <a:buSzPct val="70000"/>
              <a:buFont typeface="Wingdings" pitchFamily="2" charset="2"/>
              <a:buChar char="ü"/>
            </a:pPr>
            <a:r>
              <a:rPr lang="it-IT" sz="1600" b="1" dirty="0">
                <a:latin typeface="Aptos" panose="020B0004020202020204" pitchFamily="34" charset="0"/>
              </a:rPr>
              <a:t>VALUING</a:t>
            </a:r>
            <a:r>
              <a:rPr lang="it-IT" sz="1600" dirty="0">
                <a:latin typeface="Aptos" panose="020B0004020202020204" pitchFamily="34" charset="0"/>
              </a:rPr>
              <a:t> </a:t>
            </a:r>
            <a:r>
              <a:rPr lang="en-US" dirty="0"/>
              <a:t>HIDDEN CAPACITIES AND STRENGTHS</a:t>
            </a:r>
            <a:endParaRPr lang="it-IT" sz="1600" dirty="0">
              <a:latin typeface="Aptos" panose="020B0004020202020204" pitchFamily="34" charset="0"/>
            </a:endParaRPr>
          </a:p>
          <a:p>
            <a:pPr marL="285750" indent="-285750">
              <a:lnSpc>
                <a:spcPct val="150000"/>
              </a:lnSpc>
              <a:buSzPct val="70000"/>
              <a:buFont typeface="Wingdings" pitchFamily="2" charset="2"/>
              <a:buChar char="ü"/>
            </a:pPr>
            <a:r>
              <a:rPr lang="it-IT" sz="1600" b="1" dirty="0">
                <a:latin typeface="Aptos" panose="020B0004020202020204" pitchFamily="34" charset="0"/>
              </a:rPr>
              <a:t>INCREASING</a:t>
            </a:r>
            <a:r>
              <a:rPr lang="it-IT" sz="1600" dirty="0">
                <a:latin typeface="Aptos" panose="020B0004020202020204" pitchFamily="34" charset="0"/>
              </a:rPr>
              <a:t> </a:t>
            </a:r>
            <a:r>
              <a:rPr lang="en-US" dirty="0"/>
              <a:t>THE ENERGY AT YOUR DISPOSAL</a:t>
            </a:r>
            <a:r>
              <a:rPr lang="it-IT" sz="1600" dirty="0"/>
              <a:t> </a:t>
            </a:r>
            <a:endParaRPr lang="it-IT" sz="1600" dirty="0">
              <a:latin typeface="Aptos" panose="020B0004020202020204" pitchFamily="34" charset="0"/>
            </a:endParaRPr>
          </a:p>
          <a:p>
            <a:pPr marL="285750" indent="-285750">
              <a:lnSpc>
                <a:spcPct val="150000"/>
              </a:lnSpc>
              <a:buSzPct val="70000"/>
              <a:buFont typeface="Wingdings" pitchFamily="2" charset="2"/>
              <a:buChar char="ü"/>
            </a:pPr>
            <a:r>
              <a:rPr lang="en-US" dirty="0"/>
              <a:t>ABILITY TO STAND IN YOUR </a:t>
            </a:r>
            <a:r>
              <a:rPr lang="it-IT" sz="1600" b="1" dirty="0">
                <a:latin typeface="Aptos" panose="020B0004020202020204" pitchFamily="34" charset="0"/>
              </a:rPr>
              <a:t>PERSONAL POWER </a:t>
            </a:r>
            <a:r>
              <a:rPr lang="en-US" dirty="0"/>
              <a:t>AND LIVE IN THE PRESENT MOMENT</a:t>
            </a:r>
            <a:r>
              <a:rPr lang="it-IT" sz="1600" dirty="0"/>
              <a:t> </a:t>
            </a:r>
            <a:endParaRPr lang="it-IT" sz="1600" dirty="0">
              <a:latin typeface="Aptos" panose="020B0004020202020204" pitchFamily="34" charset="0"/>
            </a:endParaRPr>
          </a:p>
          <a:p>
            <a:pPr marL="285750" indent="-285750">
              <a:lnSpc>
                <a:spcPct val="150000"/>
              </a:lnSpc>
              <a:buSzPct val="70000"/>
              <a:buFont typeface="Wingdings" pitchFamily="2" charset="2"/>
              <a:buChar char="ü"/>
            </a:pPr>
            <a:r>
              <a:rPr lang="en-US" dirty="0"/>
              <a:t>MANAGEMENT OF </a:t>
            </a:r>
            <a:r>
              <a:rPr lang="it-IT" sz="1600" b="1" dirty="0">
                <a:latin typeface="Aptos" panose="020B0004020202020204" pitchFamily="34" charset="0"/>
              </a:rPr>
              <a:t>EMOTIONS</a:t>
            </a:r>
            <a:r>
              <a:rPr lang="it-IT" sz="1600" dirty="0">
                <a:latin typeface="Aptos" panose="020B0004020202020204" pitchFamily="34" charset="0"/>
              </a:rPr>
              <a:t>: </a:t>
            </a:r>
            <a:r>
              <a:rPr lang="en-US" dirty="0"/>
              <a:t>YOU LEARN HOW NOT TO REGRESS AND NOT TO REACT</a:t>
            </a:r>
          </a:p>
          <a:p>
            <a:pPr marL="285750" indent="-285750">
              <a:lnSpc>
                <a:spcPct val="150000"/>
              </a:lnSpc>
              <a:buSzPct val="70000"/>
              <a:buFont typeface="Wingdings" pitchFamily="2" charset="2"/>
              <a:buChar char="ü"/>
            </a:pPr>
            <a:r>
              <a:rPr lang="it-IT" sz="1600" dirty="0"/>
              <a:t> </a:t>
            </a:r>
            <a:r>
              <a:rPr lang="en-US" dirty="0"/>
              <a:t>EFFECTIVELY </a:t>
            </a:r>
            <a:r>
              <a:rPr lang="en-US" b="1" dirty="0"/>
              <a:t>COMMUNICATING </a:t>
            </a:r>
            <a:r>
              <a:rPr lang="en-US" dirty="0"/>
              <a:t>YOUR NEEDS AND NOT TAKING IT PERSONALLY</a:t>
            </a:r>
            <a:endParaRPr lang="it-IT" dirty="0"/>
          </a:p>
          <a:p>
            <a:pPr marL="285750" indent="-285750">
              <a:lnSpc>
                <a:spcPct val="150000"/>
              </a:lnSpc>
              <a:buSzPct val="70000"/>
              <a:buFont typeface="Wingdings" pitchFamily="2" charset="2"/>
              <a:buChar char="ü"/>
            </a:pPr>
            <a:r>
              <a:rPr lang="en-US" b="1" dirty="0"/>
              <a:t>FEELING </a:t>
            </a:r>
            <a:r>
              <a:rPr lang="en-US" dirty="0"/>
              <a:t>THE BODY AND BEING OPEN TO </a:t>
            </a:r>
            <a:r>
              <a:rPr lang="en-US" b="1" dirty="0"/>
              <a:t>INSIGHTS </a:t>
            </a:r>
          </a:p>
          <a:p>
            <a:pPr marL="285750" indent="-285750">
              <a:lnSpc>
                <a:spcPct val="150000"/>
              </a:lnSpc>
              <a:buSzPct val="70000"/>
              <a:buFont typeface="Wingdings" pitchFamily="2" charset="2"/>
              <a:buChar char="ü"/>
            </a:pPr>
            <a:r>
              <a:rPr lang="en-US" dirty="0"/>
              <a:t>INNER DRIVE FOR </a:t>
            </a:r>
            <a:r>
              <a:rPr lang="en-US" b="1" dirty="0"/>
              <a:t>LIFE</a:t>
            </a:r>
            <a:endParaRPr lang="en-US" dirty="0"/>
          </a:p>
          <a:p>
            <a:pPr lvl="0"/>
            <a:r>
              <a:rPr lang="it-IT" sz="1600" dirty="0"/>
              <a:t> </a:t>
            </a:r>
          </a:p>
        </p:txBody>
      </p:sp>
      <p:cxnSp>
        <p:nvCxnSpPr>
          <p:cNvPr id="2" name="Connettore 1 1">
            <a:extLst>
              <a:ext uri="{FF2B5EF4-FFF2-40B4-BE49-F238E27FC236}">
                <a16:creationId xmlns:a16="http://schemas.microsoft.com/office/drawing/2014/main" id="{55621021-8B58-98FF-2EA2-E9F568B1C50B}"/>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4" name="Immagine 3">
            <a:extLst>
              <a:ext uri="{FF2B5EF4-FFF2-40B4-BE49-F238E27FC236}">
                <a16:creationId xmlns:a16="http://schemas.microsoft.com/office/drawing/2014/main" id="{200CB66F-BF3C-A155-2D78-A02619C922D1}"/>
              </a:ext>
            </a:extLst>
          </p:cNvPr>
          <p:cNvPicPr>
            <a:picLocks noChangeAspect="1"/>
          </p:cNvPicPr>
          <p:nvPr/>
        </p:nvPicPr>
        <p:blipFill>
          <a:blip r:embed="rId3"/>
          <a:stretch>
            <a:fillRect/>
          </a:stretch>
        </p:blipFill>
        <p:spPr>
          <a:xfrm>
            <a:off x="333593" y="6221216"/>
            <a:ext cx="867956" cy="264328"/>
          </a:xfrm>
          <a:prstGeom prst="rect">
            <a:avLst/>
          </a:prstGeom>
          <a:solidFill>
            <a:schemeClr val="bg1"/>
          </a:solidFill>
        </p:spPr>
      </p:pic>
      <p:sp>
        <p:nvSpPr>
          <p:cNvPr id="3" name="Titolo 1">
            <a:extLst>
              <a:ext uri="{FF2B5EF4-FFF2-40B4-BE49-F238E27FC236}">
                <a16:creationId xmlns:a16="http://schemas.microsoft.com/office/drawing/2014/main" id="{A06AB087-0AC0-C98E-93EA-461CCBB013D5}"/>
              </a:ext>
            </a:extLst>
          </p:cNvPr>
          <p:cNvSpPr txBox="1">
            <a:spLocks/>
          </p:cNvSpPr>
          <p:nvPr/>
        </p:nvSpPr>
        <p:spPr>
          <a:xfrm>
            <a:off x="1738721" y="337387"/>
            <a:ext cx="9502911" cy="838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b="1" dirty="0"/>
              <a:t>PURPOSES OF THE JOURNEY TOGETHER</a:t>
            </a:r>
            <a:endParaRPr lang="it-IT" sz="4400" b="1" dirty="0"/>
          </a:p>
        </p:txBody>
      </p:sp>
      <p:sp>
        <p:nvSpPr>
          <p:cNvPr id="6" name="Rettangolo 5">
            <a:extLst>
              <a:ext uri="{FF2B5EF4-FFF2-40B4-BE49-F238E27FC236}">
                <a16:creationId xmlns:a16="http://schemas.microsoft.com/office/drawing/2014/main" id="{56BD811D-556D-883B-8A8A-919BCE0D11CB}"/>
              </a:ext>
            </a:extLst>
          </p:cNvPr>
          <p:cNvSpPr/>
          <p:nvPr/>
        </p:nvSpPr>
        <p:spPr>
          <a:xfrm>
            <a:off x="1768780" y="1082725"/>
            <a:ext cx="8581415" cy="45719"/>
          </a:xfrm>
          <a:custGeom>
            <a:avLst/>
            <a:gdLst>
              <a:gd name="connsiteX0" fmla="*/ 0 w 8581415"/>
              <a:gd name="connsiteY0" fmla="*/ 0 h 45719"/>
              <a:gd name="connsiteX1" fmla="*/ 743723 w 8581415"/>
              <a:gd name="connsiteY1" fmla="*/ 0 h 45719"/>
              <a:gd name="connsiteX2" fmla="*/ 1144189 w 8581415"/>
              <a:gd name="connsiteY2" fmla="*/ 0 h 45719"/>
              <a:gd name="connsiteX3" fmla="*/ 1802097 w 8581415"/>
              <a:gd name="connsiteY3" fmla="*/ 0 h 45719"/>
              <a:gd name="connsiteX4" fmla="*/ 2202563 w 8581415"/>
              <a:gd name="connsiteY4" fmla="*/ 0 h 45719"/>
              <a:gd name="connsiteX5" fmla="*/ 2774658 w 8581415"/>
              <a:gd name="connsiteY5" fmla="*/ 0 h 45719"/>
              <a:gd name="connsiteX6" fmla="*/ 3432566 w 8581415"/>
              <a:gd name="connsiteY6" fmla="*/ 0 h 45719"/>
              <a:gd name="connsiteX7" fmla="*/ 3747218 w 8581415"/>
              <a:gd name="connsiteY7" fmla="*/ 0 h 45719"/>
              <a:gd name="connsiteX8" fmla="*/ 4061870 w 8581415"/>
              <a:gd name="connsiteY8" fmla="*/ 0 h 45719"/>
              <a:gd name="connsiteX9" fmla="*/ 4805592 w 8581415"/>
              <a:gd name="connsiteY9" fmla="*/ 0 h 45719"/>
              <a:gd name="connsiteX10" fmla="*/ 5377687 w 8581415"/>
              <a:gd name="connsiteY10" fmla="*/ 0 h 45719"/>
              <a:gd name="connsiteX11" fmla="*/ 5692339 w 8581415"/>
              <a:gd name="connsiteY11" fmla="*/ 0 h 45719"/>
              <a:gd name="connsiteX12" fmla="*/ 6264433 w 8581415"/>
              <a:gd name="connsiteY12" fmla="*/ 0 h 45719"/>
              <a:gd name="connsiteX13" fmla="*/ 7008156 w 8581415"/>
              <a:gd name="connsiteY13" fmla="*/ 0 h 45719"/>
              <a:gd name="connsiteX14" fmla="*/ 7494436 w 8581415"/>
              <a:gd name="connsiteY14" fmla="*/ 0 h 45719"/>
              <a:gd name="connsiteX15" fmla="*/ 7980716 w 8581415"/>
              <a:gd name="connsiteY15" fmla="*/ 0 h 45719"/>
              <a:gd name="connsiteX16" fmla="*/ 8581415 w 8581415"/>
              <a:gd name="connsiteY16" fmla="*/ 0 h 45719"/>
              <a:gd name="connsiteX17" fmla="*/ 8581415 w 8581415"/>
              <a:gd name="connsiteY17" fmla="*/ 45719 h 45719"/>
              <a:gd name="connsiteX18" fmla="*/ 8009321 w 8581415"/>
              <a:gd name="connsiteY18" fmla="*/ 45719 h 45719"/>
              <a:gd name="connsiteX19" fmla="*/ 7351412 w 8581415"/>
              <a:gd name="connsiteY19" fmla="*/ 45719 h 45719"/>
              <a:gd name="connsiteX20" fmla="*/ 6693504 w 8581415"/>
              <a:gd name="connsiteY20" fmla="*/ 45719 h 45719"/>
              <a:gd name="connsiteX21" fmla="*/ 6293038 w 8581415"/>
              <a:gd name="connsiteY21" fmla="*/ 45719 h 45719"/>
              <a:gd name="connsiteX22" fmla="*/ 5549315 w 8581415"/>
              <a:gd name="connsiteY22" fmla="*/ 45719 h 45719"/>
              <a:gd name="connsiteX23" fmla="*/ 4977221 w 8581415"/>
              <a:gd name="connsiteY23" fmla="*/ 45719 h 45719"/>
              <a:gd name="connsiteX24" fmla="*/ 4662569 w 8581415"/>
              <a:gd name="connsiteY24" fmla="*/ 45719 h 45719"/>
              <a:gd name="connsiteX25" fmla="*/ 4090474 w 8581415"/>
              <a:gd name="connsiteY25" fmla="*/ 45719 h 45719"/>
              <a:gd name="connsiteX26" fmla="*/ 3604194 w 8581415"/>
              <a:gd name="connsiteY26" fmla="*/ 45719 h 45719"/>
              <a:gd name="connsiteX27" fmla="*/ 3117914 w 8581415"/>
              <a:gd name="connsiteY27" fmla="*/ 45719 h 45719"/>
              <a:gd name="connsiteX28" fmla="*/ 2631634 w 8581415"/>
              <a:gd name="connsiteY28" fmla="*/ 45719 h 45719"/>
              <a:gd name="connsiteX29" fmla="*/ 2145354 w 8581415"/>
              <a:gd name="connsiteY29" fmla="*/ 45719 h 45719"/>
              <a:gd name="connsiteX30" fmla="*/ 1487445 w 8581415"/>
              <a:gd name="connsiteY30" fmla="*/ 45719 h 45719"/>
              <a:gd name="connsiteX31" fmla="*/ 915351 w 8581415"/>
              <a:gd name="connsiteY31" fmla="*/ 45719 h 45719"/>
              <a:gd name="connsiteX32" fmla="*/ 600699 w 8581415"/>
              <a:gd name="connsiteY32" fmla="*/ 45719 h 45719"/>
              <a:gd name="connsiteX33" fmla="*/ 0 w 8581415"/>
              <a:gd name="connsiteY33" fmla="*/ 45719 h 45719"/>
              <a:gd name="connsiteX34" fmla="*/ 0 w 8581415"/>
              <a:gd name="connsiteY34"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581415" h="45719" fill="none" extrusionOk="0">
                <a:moveTo>
                  <a:pt x="0" y="0"/>
                </a:moveTo>
                <a:cubicBezTo>
                  <a:pt x="182702" y="-22983"/>
                  <a:pt x="442750" y="46531"/>
                  <a:pt x="743723" y="0"/>
                </a:cubicBezTo>
                <a:cubicBezTo>
                  <a:pt x="1044696" y="-46531"/>
                  <a:pt x="1007642" y="44186"/>
                  <a:pt x="1144189" y="0"/>
                </a:cubicBezTo>
                <a:cubicBezTo>
                  <a:pt x="1280736" y="-44186"/>
                  <a:pt x="1545584" y="18783"/>
                  <a:pt x="1802097" y="0"/>
                </a:cubicBezTo>
                <a:cubicBezTo>
                  <a:pt x="2058610" y="-18783"/>
                  <a:pt x="2093631" y="34911"/>
                  <a:pt x="2202563" y="0"/>
                </a:cubicBezTo>
                <a:cubicBezTo>
                  <a:pt x="2311495" y="-34911"/>
                  <a:pt x="2658017" y="22434"/>
                  <a:pt x="2774658" y="0"/>
                </a:cubicBezTo>
                <a:cubicBezTo>
                  <a:pt x="2891300" y="-22434"/>
                  <a:pt x="3138994" y="71277"/>
                  <a:pt x="3432566" y="0"/>
                </a:cubicBezTo>
                <a:cubicBezTo>
                  <a:pt x="3726138" y="-71277"/>
                  <a:pt x="3649873" y="15844"/>
                  <a:pt x="3747218" y="0"/>
                </a:cubicBezTo>
                <a:cubicBezTo>
                  <a:pt x="3844563" y="-15844"/>
                  <a:pt x="3972315" y="976"/>
                  <a:pt x="4061870" y="0"/>
                </a:cubicBezTo>
                <a:cubicBezTo>
                  <a:pt x="4151425" y="-976"/>
                  <a:pt x="4514700" y="32152"/>
                  <a:pt x="4805592" y="0"/>
                </a:cubicBezTo>
                <a:cubicBezTo>
                  <a:pt x="5096484" y="-32152"/>
                  <a:pt x="5204033" y="52949"/>
                  <a:pt x="5377687" y="0"/>
                </a:cubicBezTo>
                <a:cubicBezTo>
                  <a:pt x="5551342" y="-52949"/>
                  <a:pt x="5537513" y="30452"/>
                  <a:pt x="5692339" y="0"/>
                </a:cubicBezTo>
                <a:cubicBezTo>
                  <a:pt x="5847165" y="-30452"/>
                  <a:pt x="6121982" y="31596"/>
                  <a:pt x="6264433" y="0"/>
                </a:cubicBezTo>
                <a:cubicBezTo>
                  <a:pt x="6406884" y="-31596"/>
                  <a:pt x="6817395" y="59962"/>
                  <a:pt x="7008156" y="0"/>
                </a:cubicBezTo>
                <a:cubicBezTo>
                  <a:pt x="7198917" y="-59962"/>
                  <a:pt x="7251971" y="51529"/>
                  <a:pt x="7494436" y="0"/>
                </a:cubicBezTo>
                <a:cubicBezTo>
                  <a:pt x="7736901" y="-51529"/>
                  <a:pt x="7848418" y="25625"/>
                  <a:pt x="7980716" y="0"/>
                </a:cubicBezTo>
                <a:cubicBezTo>
                  <a:pt x="8113014" y="-25625"/>
                  <a:pt x="8430590" y="14907"/>
                  <a:pt x="8581415" y="0"/>
                </a:cubicBezTo>
                <a:cubicBezTo>
                  <a:pt x="8585702" y="18564"/>
                  <a:pt x="8577552" y="32184"/>
                  <a:pt x="8581415" y="45719"/>
                </a:cubicBezTo>
                <a:cubicBezTo>
                  <a:pt x="8360378" y="85025"/>
                  <a:pt x="8233767" y="12524"/>
                  <a:pt x="8009321" y="45719"/>
                </a:cubicBezTo>
                <a:cubicBezTo>
                  <a:pt x="7784875" y="78914"/>
                  <a:pt x="7659011" y="39182"/>
                  <a:pt x="7351412" y="45719"/>
                </a:cubicBezTo>
                <a:cubicBezTo>
                  <a:pt x="7043813" y="52256"/>
                  <a:pt x="6953377" y="5320"/>
                  <a:pt x="6693504" y="45719"/>
                </a:cubicBezTo>
                <a:cubicBezTo>
                  <a:pt x="6433631" y="86118"/>
                  <a:pt x="6403056" y="18176"/>
                  <a:pt x="6293038" y="45719"/>
                </a:cubicBezTo>
                <a:cubicBezTo>
                  <a:pt x="6183020" y="73262"/>
                  <a:pt x="5798487" y="44066"/>
                  <a:pt x="5549315" y="45719"/>
                </a:cubicBezTo>
                <a:cubicBezTo>
                  <a:pt x="5300143" y="47372"/>
                  <a:pt x="5234093" y="2252"/>
                  <a:pt x="4977221" y="45719"/>
                </a:cubicBezTo>
                <a:cubicBezTo>
                  <a:pt x="4720349" y="89186"/>
                  <a:pt x="4774611" y="11448"/>
                  <a:pt x="4662569" y="45719"/>
                </a:cubicBezTo>
                <a:cubicBezTo>
                  <a:pt x="4550527" y="79990"/>
                  <a:pt x="4352743" y="-16627"/>
                  <a:pt x="4090474" y="45719"/>
                </a:cubicBezTo>
                <a:cubicBezTo>
                  <a:pt x="3828206" y="108065"/>
                  <a:pt x="3760015" y="15828"/>
                  <a:pt x="3604194" y="45719"/>
                </a:cubicBezTo>
                <a:cubicBezTo>
                  <a:pt x="3448373" y="75610"/>
                  <a:pt x="3328150" y="-8734"/>
                  <a:pt x="3117914" y="45719"/>
                </a:cubicBezTo>
                <a:cubicBezTo>
                  <a:pt x="2907678" y="100172"/>
                  <a:pt x="2802067" y="44485"/>
                  <a:pt x="2631634" y="45719"/>
                </a:cubicBezTo>
                <a:cubicBezTo>
                  <a:pt x="2461201" y="46953"/>
                  <a:pt x="2280557" y="45163"/>
                  <a:pt x="2145354" y="45719"/>
                </a:cubicBezTo>
                <a:cubicBezTo>
                  <a:pt x="2010151" y="46275"/>
                  <a:pt x="1642247" y="34875"/>
                  <a:pt x="1487445" y="45719"/>
                </a:cubicBezTo>
                <a:cubicBezTo>
                  <a:pt x="1332643" y="56563"/>
                  <a:pt x="1148278" y="29453"/>
                  <a:pt x="915351" y="45719"/>
                </a:cubicBezTo>
                <a:cubicBezTo>
                  <a:pt x="682424" y="61985"/>
                  <a:pt x="670258" y="20631"/>
                  <a:pt x="600699" y="45719"/>
                </a:cubicBezTo>
                <a:cubicBezTo>
                  <a:pt x="531140" y="70807"/>
                  <a:pt x="201312" y="40172"/>
                  <a:pt x="0" y="45719"/>
                </a:cubicBezTo>
                <a:cubicBezTo>
                  <a:pt x="-4774" y="25761"/>
                  <a:pt x="3832" y="19354"/>
                  <a:pt x="0" y="0"/>
                </a:cubicBezTo>
                <a:close/>
              </a:path>
              <a:path w="8581415" h="45719" stroke="0" extrusionOk="0">
                <a:moveTo>
                  <a:pt x="0" y="0"/>
                </a:moveTo>
                <a:cubicBezTo>
                  <a:pt x="237381" y="-44451"/>
                  <a:pt x="286847" y="55633"/>
                  <a:pt x="486280" y="0"/>
                </a:cubicBezTo>
                <a:cubicBezTo>
                  <a:pt x="685713" y="-55633"/>
                  <a:pt x="707236" y="2107"/>
                  <a:pt x="800932" y="0"/>
                </a:cubicBezTo>
                <a:cubicBezTo>
                  <a:pt x="894628" y="-2107"/>
                  <a:pt x="1299400" y="13671"/>
                  <a:pt x="1544655" y="0"/>
                </a:cubicBezTo>
                <a:cubicBezTo>
                  <a:pt x="1789910" y="-13671"/>
                  <a:pt x="1816511" y="11104"/>
                  <a:pt x="2030935" y="0"/>
                </a:cubicBezTo>
                <a:cubicBezTo>
                  <a:pt x="2245359" y="-11104"/>
                  <a:pt x="2310710" y="29895"/>
                  <a:pt x="2517215" y="0"/>
                </a:cubicBezTo>
                <a:cubicBezTo>
                  <a:pt x="2723720" y="-29895"/>
                  <a:pt x="3105764" y="82969"/>
                  <a:pt x="3260938" y="0"/>
                </a:cubicBezTo>
                <a:cubicBezTo>
                  <a:pt x="3416112" y="-82969"/>
                  <a:pt x="3481030" y="42695"/>
                  <a:pt x="3661404" y="0"/>
                </a:cubicBezTo>
                <a:cubicBezTo>
                  <a:pt x="3841778" y="-42695"/>
                  <a:pt x="4145961" y="62382"/>
                  <a:pt x="4405126" y="0"/>
                </a:cubicBezTo>
                <a:cubicBezTo>
                  <a:pt x="4664291" y="-62382"/>
                  <a:pt x="4819394" y="16852"/>
                  <a:pt x="5148849" y="0"/>
                </a:cubicBezTo>
                <a:cubicBezTo>
                  <a:pt x="5478304" y="-16852"/>
                  <a:pt x="5458730" y="46427"/>
                  <a:pt x="5720943" y="0"/>
                </a:cubicBezTo>
                <a:cubicBezTo>
                  <a:pt x="5983156" y="-46427"/>
                  <a:pt x="6150461" y="1485"/>
                  <a:pt x="6464666" y="0"/>
                </a:cubicBezTo>
                <a:cubicBezTo>
                  <a:pt x="6778871" y="-1485"/>
                  <a:pt x="6851252" y="43532"/>
                  <a:pt x="6950946" y="0"/>
                </a:cubicBezTo>
                <a:cubicBezTo>
                  <a:pt x="7050640" y="-43532"/>
                  <a:pt x="7337570" y="30738"/>
                  <a:pt x="7437226" y="0"/>
                </a:cubicBezTo>
                <a:cubicBezTo>
                  <a:pt x="7536882" y="-30738"/>
                  <a:pt x="7960111" y="34076"/>
                  <a:pt x="8095135" y="0"/>
                </a:cubicBezTo>
                <a:cubicBezTo>
                  <a:pt x="8230159" y="-34076"/>
                  <a:pt x="8473669" y="32643"/>
                  <a:pt x="8581415" y="0"/>
                </a:cubicBezTo>
                <a:cubicBezTo>
                  <a:pt x="8584074" y="20583"/>
                  <a:pt x="8576582" y="32059"/>
                  <a:pt x="8581415" y="45719"/>
                </a:cubicBezTo>
                <a:cubicBezTo>
                  <a:pt x="8361706" y="80128"/>
                  <a:pt x="8212559" y="1083"/>
                  <a:pt x="7923507" y="45719"/>
                </a:cubicBezTo>
                <a:cubicBezTo>
                  <a:pt x="7634455" y="90355"/>
                  <a:pt x="7512499" y="24712"/>
                  <a:pt x="7351412" y="45719"/>
                </a:cubicBezTo>
                <a:cubicBezTo>
                  <a:pt x="7190326" y="66726"/>
                  <a:pt x="7173463" y="26603"/>
                  <a:pt x="7036760" y="45719"/>
                </a:cubicBezTo>
                <a:cubicBezTo>
                  <a:pt x="6900057" y="64835"/>
                  <a:pt x="6741236" y="17063"/>
                  <a:pt x="6636294" y="45719"/>
                </a:cubicBezTo>
                <a:cubicBezTo>
                  <a:pt x="6531352" y="74375"/>
                  <a:pt x="6189782" y="-11240"/>
                  <a:pt x="5892572" y="45719"/>
                </a:cubicBezTo>
                <a:cubicBezTo>
                  <a:pt x="5595362" y="102678"/>
                  <a:pt x="5503327" y="-15395"/>
                  <a:pt x="5320477" y="45719"/>
                </a:cubicBezTo>
                <a:cubicBezTo>
                  <a:pt x="5137628" y="106833"/>
                  <a:pt x="5010789" y="-624"/>
                  <a:pt x="4920011" y="45719"/>
                </a:cubicBezTo>
                <a:cubicBezTo>
                  <a:pt x="4829233" y="92062"/>
                  <a:pt x="4624974" y="40583"/>
                  <a:pt x="4347917" y="45719"/>
                </a:cubicBezTo>
                <a:cubicBezTo>
                  <a:pt x="4070860" y="50855"/>
                  <a:pt x="4155487" y="38299"/>
                  <a:pt x="4033265" y="45719"/>
                </a:cubicBezTo>
                <a:cubicBezTo>
                  <a:pt x="3911043" y="53139"/>
                  <a:pt x="3788435" y="28401"/>
                  <a:pt x="3718613" y="45719"/>
                </a:cubicBezTo>
                <a:cubicBezTo>
                  <a:pt x="3648791" y="63037"/>
                  <a:pt x="3269203" y="19473"/>
                  <a:pt x="3146519" y="45719"/>
                </a:cubicBezTo>
                <a:cubicBezTo>
                  <a:pt x="3023835" y="71965"/>
                  <a:pt x="2904991" y="-796"/>
                  <a:pt x="2746053" y="45719"/>
                </a:cubicBezTo>
                <a:cubicBezTo>
                  <a:pt x="2587115" y="92234"/>
                  <a:pt x="2229622" y="-28208"/>
                  <a:pt x="2088144" y="45719"/>
                </a:cubicBezTo>
                <a:cubicBezTo>
                  <a:pt x="1946666" y="119646"/>
                  <a:pt x="1813132" y="44862"/>
                  <a:pt x="1687678" y="45719"/>
                </a:cubicBezTo>
                <a:cubicBezTo>
                  <a:pt x="1562224" y="46576"/>
                  <a:pt x="1246160" y="18904"/>
                  <a:pt x="1029770" y="45719"/>
                </a:cubicBezTo>
                <a:cubicBezTo>
                  <a:pt x="813380" y="72534"/>
                  <a:pt x="869423" y="36542"/>
                  <a:pt x="715118" y="45719"/>
                </a:cubicBezTo>
                <a:cubicBezTo>
                  <a:pt x="560813" y="54896"/>
                  <a:pt x="312416" y="-4369"/>
                  <a:pt x="0" y="45719"/>
                </a:cubicBezTo>
                <a:cubicBezTo>
                  <a:pt x="-64" y="33893"/>
                  <a:pt x="4476" y="10448"/>
                  <a:pt x="0" y="0"/>
                </a:cubicBezTo>
                <a:close/>
              </a:path>
            </a:pathLst>
          </a:custGeom>
          <a:solidFill>
            <a:srgbClr val="9BCCEC"/>
          </a:solidFill>
          <a:ln cap="rnd" cmpd="dbl">
            <a:solidFill>
              <a:srgbClr val="9BCCEC"/>
            </a:solidFil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1"/>
              </a:solidFill>
            </a:endParaRPr>
          </a:p>
        </p:txBody>
      </p:sp>
    </p:spTree>
    <p:extLst>
      <p:ext uri="{BB962C8B-B14F-4D97-AF65-F5344CB8AC3E}">
        <p14:creationId xmlns:p14="http://schemas.microsoft.com/office/powerpoint/2010/main" val="2731213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2DC7-DA29-8A8E-6712-13562E3ED01E}"/>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36B47063-93C4-8E83-EED6-535226273DCB}"/>
              </a:ext>
            </a:extLst>
          </p:cNvPr>
          <p:cNvSpPr/>
          <p:nvPr/>
        </p:nvSpPr>
        <p:spPr>
          <a:xfrm>
            <a:off x="5872249" y="2398969"/>
            <a:ext cx="3410296" cy="1967345"/>
          </a:xfrm>
          <a:custGeom>
            <a:avLst/>
            <a:gdLst>
              <a:gd name="connsiteX0" fmla="*/ 0 w 3410296"/>
              <a:gd name="connsiteY0" fmla="*/ 0 h 1967345"/>
              <a:gd name="connsiteX1" fmla="*/ 3410296 w 3410296"/>
              <a:gd name="connsiteY1" fmla="*/ 0 h 1967345"/>
              <a:gd name="connsiteX2" fmla="*/ 3410296 w 3410296"/>
              <a:gd name="connsiteY2" fmla="*/ 1967345 h 1967345"/>
              <a:gd name="connsiteX3" fmla="*/ 0 w 3410296"/>
              <a:gd name="connsiteY3" fmla="*/ 1967345 h 1967345"/>
              <a:gd name="connsiteX4" fmla="*/ 0 w 3410296"/>
              <a:gd name="connsiteY4" fmla="*/ 0 h 1967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0296" h="1967345" fill="none" extrusionOk="0">
                <a:moveTo>
                  <a:pt x="0" y="0"/>
                </a:moveTo>
                <a:cubicBezTo>
                  <a:pt x="1438148" y="-49533"/>
                  <a:pt x="1827452" y="-14809"/>
                  <a:pt x="3410296" y="0"/>
                </a:cubicBezTo>
                <a:cubicBezTo>
                  <a:pt x="3497935" y="603494"/>
                  <a:pt x="3337617" y="1441671"/>
                  <a:pt x="3410296" y="1967345"/>
                </a:cubicBezTo>
                <a:cubicBezTo>
                  <a:pt x="1969691" y="1919114"/>
                  <a:pt x="1086128" y="2051800"/>
                  <a:pt x="0" y="1967345"/>
                </a:cubicBezTo>
                <a:cubicBezTo>
                  <a:pt x="-38581" y="1590592"/>
                  <a:pt x="63341" y="716088"/>
                  <a:pt x="0" y="0"/>
                </a:cubicBezTo>
                <a:close/>
              </a:path>
              <a:path w="3410296" h="1967345" stroke="0" extrusionOk="0">
                <a:moveTo>
                  <a:pt x="0" y="0"/>
                </a:moveTo>
                <a:cubicBezTo>
                  <a:pt x="1015989" y="118645"/>
                  <a:pt x="1868905" y="116012"/>
                  <a:pt x="3410296" y="0"/>
                </a:cubicBezTo>
                <a:cubicBezTo>
                  <a:pt x="3277414" y="920910"/>
                  <a:pt x="3495247" y="1366303"/>
                  <a:pt x="3410296" y="1967345"/>
                </a:cubicBezTo>
                <a:cubicBezTo>
                  <a:pt x="2185707" y="2101945"/>
                  <a:pt x="673794" y="1810149"/>
                  <a:pt x="0" y="1967345"/>
                </a:cubicBezTo>
                <a:cubicBezTo>
                  <a:pt x="-20187" y="1464346"/>
                  <a:pt x="-152480" y="247570"/>
                  <a:pt x="0" y="0"/>
                </a:cubicBezTo>
                <a:close/>
              </a:path>
            </a:pathLst>
          </a:custGeom>
          <a:solidFill>
            <a:srgbClr val="A1D0EF"/>
          </a:solidFill>
          <a:ln w="31750" cap="rnd" cmpd="sng">
            <a:solidFill>
              <a:srgbClr val="A1D0EF"/>
            </a:solidFill>
            <a:bevel/>
            <a:extLst>
              <a:ext uri="{C807C97D-BFC1-408E-A445-0C87EB9F89A2}">
                <ask:lineSketchStyleProps xmlns="" xmlns:ask="http://schemas.microsoft.com/office/drawing/2018/sketchyshapes" sd="121903347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 name="Rettangolo 4">
            <a:extLst>
              <a:ext uri="{FF2B5EF4-FFF2-40B4-BE49-F238E27FC236}">
                <a16:creationId xmlns:a16="http://schemas.microsoft.com/office/drawing/2014/main" id="{8DF3FF72-6E4D-3688-3E4D-D545BE6AB1B4}"/>
              </a:ext>
            </a:extLst>
          </p:cNvPr>
          <p:cNvSpPr/>
          <p:nvPr/>
        </p:nvSpPr>
        <p:spPr>
          <a:xfrm>
            <a:off x="2644140" y="2482096"/>
            <a:ext cx="2260369" cy="1869951"/>
          </a:xfrm>
          <a:custGeom>
            <a:avLst/>
            <a:gdLst>
              <a:gd name="connsiteX0" fmla="*/ 0 w 2260369"/>
              <a:gd name="connsiteY0" fmla="*/ 0 h 1869951"/>
              <a:gd name="connsiteX1" fmla="*/ 2260369 w 2260369"/>
              <a:gd name="connsiteY1" fmla="*/ 0 h 1869951"/>
              <a:gd name="connsiteX2" fmla="*/ 2260369 w 2260369"/>
              <a:gd name="connsiteY2" fmla="*/ 1869951 h 1869951"/>
              <a:gd name="connsiteX3" fmla="*/ 0 w 2260369"/>
              <a:gd name="connsiteY3" fmla="*/ 1869951 h 1869951"/>
              <a:gd name="connsiteX4" fmla="*/ 0 w 2260369"/>
              <a:gd name="connsiteY4" fmla="*/ 0 h 1869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369" h="1869951" fill="none" extrusionOk="0">
                <a:moveTo>
                  <a:pt x="0" y="0"/>
                </a:moveTo>
                <a:cubicBezTo>
                  <a:pt x="383483" y="-49533"/>
                  <a:pt x="1882248" y="-14809"/>
                  <a:pt x="2260369" y="0"/>
                </a:cubicBezTo>
                <a:cubicBezTo>
                  <a:pt x="2233264" y="345203"/>
                  <a:pt x="2193590" y="1167376"/>
                  <a:pt x="2260369" y="1869951"/>
                </a:cubicBezTo>
                <a:cubicBezTo>
                  <a:pt x="1260475" y="1821720"/>
                  <a:pt x="536824" y="1954406"/>
                  <a:pt x="0" y="1869951"/>
                </a:cubicBezTo>
                <a:cubicBezTo>
                  <a:pt x="-81883" y="1144283"/>
                  <a:pt x="113222" y="752347"/>
                  <a:pt x="0" y="0"/>
                </a:cubicBezTo>
                <a:close/>
              </a:path>
              <a:path w="2260369" h="1869951" stroke="0" extrusionOk="0">
                <a:moveTo>
                  <a:pt x="0" y="0"/>
                </a:moveTo>
                <a:cubicBezTo>
                  <a:pt x="968118" y="118645"/>
                  <a:pt x="1716411" y="116012"/>
                  <a:pt x="2260369" y="0"/>
                </a:cubicBezTo>
                <a:cubicBezTo>
                  <a:pt x="2156724" y="506811"/>
                  <a:pt x="2155273" y="1186108"/>
                  <a:pt x="2260369" y="1869951"/>
                </a:cubicBezTo>
                <a:cubicBezTo>
                  <a:pt x="2013456" y="2004551"/>
                  <a:pt x="343608" y="1712755"/>
                  <a:pt x="0" y="1869951"/>
                </a:cubicBezTo>
                <a:cubicBezTo>
                  <a:pt x="87191" y="1376262"/>
                  <a:pt x="-8416" y="393028"/>
                  <a:pt x="0" y="0"/>
                </a:cubicBezTo>
                <a:close/>
              </a:path>
            </a:pathLst>
          </a:custGeom>
          <a:solidFill>
            <a:srgbClr val="A1D0EF"/>
          </a:solidFill>
          <a:ln w="31750" cap="rnd" cmpd="sng">
            <a:solidFill>
              <a:srgbClr val="A1D0EF"/>
            </a:solidFill>
            <a:bevel/>
            <a:extLst>
              <a:ext uri="{C807C97D-BFC1-408E-A445-0C87EB9F89A2}">
                <ask:lineSketchStyleProps xmlns="" xmlns:ask="http://schemas.microsoft.com/office/drawing/2018/sketchyshapes" sd="121903347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2" name="Connettore 1 1">
            <a:extLst>
              <a:ext uri="{FF2B5EF4-FFF2-40B4-BE49-F238E27FC236}">
                <a16:creationId xmlns:a16="http://schemas.microsoft.com/office/drawing/2014/main" id="{56860BFE-DC89-C984-27BE-D25A69E62319}"/>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4" name="Immagine 3">
            <a:extLst>
              <a:ext uri="{FF2B5EF4-FFF2-40B4-BE49-F238E27FC236}">
                <a16:creationId xmlns:a16="http://schemas.microsoft.com/office/drawing/2014/main" id="{1AE3364B-3199-6980-112F-E5965EE8DB7A}"/>
              </a:ext>
            </a:extLst>
          </p:cNvPr>
          <p:cNvPicPr>
            <a:picLocks noChangeAspect="1"/>
          </p:cNvPicPr>
          <p:nvPr/>
        </p:nvPicPr>
        <p:blipFill>
          <a:blip r:embed="rId3"/>
          <a:stretch>
            <a:fillRect/>
          </a:stretch>
        </p:blipFill>
        <p:spPr>
          <a:xfrm>
            <a:off x="333593" y="6221216"/>
            <a:ext cx="867956" cy="264328"/>
          </a:xfrm>
          <a:prstGeom prst="rect">
            <a:avLst/>
          </a:prstGeom>
          <a:solidFill>
            <a:schemeClr val="bg1"/>
          </a:solidFill>
        </p:spPr>
      </p:pic>
      <p:sp>
        <p:nvSpPr>
          <p:cNvPr id="11" name="CasellaDiTesto 10">
            <a:extLst>
              <a:ext uri="{FF2B5EF4-FFF2-40B4-BE49-F238E27FC236}">
                <a16:creationId xmlns:a16="http://schemas.microsoft.com/office/drawing/2014/main" id="{42B26E33-870C-E27C-3EE8-77F41AE19A26}"/>
              </a:ext>
            </a:extLst>
          </p:cNvPr>
          <p:cNvSpPr txBox="1"/>
          <p:nvPr/>
        </p:nvSpPr>
        <p:spPr>
          <a:xfrm>
            <a:off x="5720716" y="2872914"/>
            <a:ext cx="3720168" cy="1384995"/>
          </a:xfrm>
          <a:prstGeom prst="rect">
            <a:avLst/>
          </a:prstGeom>
          <a:noFill/>
        </p:spPr>
        <p:txBody>
          <a:bodyPr wrap="square">
            <a:spAutoFit/>
          </a:bodyPr>
          <a:lstStyle/>
          <a:p>
            <a:r>
              <a:rPr lang="it-IT" sz="1600" b="1"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45 HOURS </a:t>
            </a:r>
            <a:r>
              <a:rPr lang="en-US" dirty="0"/>
              <a:t>OF THEORETICAL AND EXPERIENTIAL</a:t>
            </a:r>
            <a:r>
              <a:rPr lang="it-IT" sz="1600"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 </a:t>
            </a:r>
            <a:r>
              <a:rPr lang="it-IT" sz="1600" b="1"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GROUP WORK </a:t>
            </a:r>
            <a:r>
              <a:rPr lang="en-US" sz="1600" dirty="0"/>
              <a:t>IN ONE YEAR.</a:t>
            </a:r>
            <a:endParaRPr lang="it-IT" sz="1600" dirty="0"/>
          </a:p>
          <a:p>
            <a:r>
              <a:rPr lang="en-US" sz="1600" dirty="0"/>
              <a:t>WE MEET EVERY FORTNIGHT </a:t>
            </a:r>
            <a:endParaRPr lang="it-IT" sz="1600" dirty="0"/>
          </a:p>
          <a:p>
            <a:r>
              <a:rPr lang="en-US" sz="1600" dirty="0"/>
              <a:t>FROM 9pm TO 11:20pm ON ZOOM</a:t>
            </a:r>
            <a:r>
              <a:rPr lang="it-IT" sz="1600" dirty="0"/>
              <a:t> </a:t>
            </a:r>
            <a:endParaRPr lang="it-IT" sz="1600" dirty="0">
              <a:solidFill>
                <a:srgbClr val="333333"/>
              </a:solidFill>
              <a:latin typeface="Aptos" panose="020B0004020202020204" pitchFamily="34" charset="0"/>
              <a:ea typeface="Times New Roman" panose="02020603050405020304" pitchFamily="18" charset="0"/>
              <a:cs typeface="Times New Roman" panose="02020603050405020304" pitchFamily="18" charset="0"/>
            </a:endParaRPr>
          </a:p>
        </p:txBody>
      </p:sp>
      <p:sp>
        <p:nvSpPr>
          <p:cNvPr id="14" name="CasellaDiTesto 13">
            <a:extLst>
              <a:ext uri="{FF2B5EF4-FFF2-40B4-BE49-F238E27FC236}">
                <a16:creationId xmlns:a16="http://schemas.microsoft.com/office/drawing/2014/main" id="{7E51D3A2-FC26-3322-E924-7F1C6EC8BE32}"/>
              </a:ext>
            </a:extLst>
          </p:cNvPr>
          <p:cNvSpPr txBox="1"/>
          <p:nvPr/>
        </p:nvSpPr>
        <p:spPr>
          <a:xfrm>
            <a:off x="794361" y="2932803"/>
            <a:ext cx="5962698" cy="861774"/>
          </a:xfrm>
          <a:prstGeom prst="rect">
            <a:avLst/>
          </a:prstGeom>
          <a:noFill/>
        </p:spPr>
        <p:txBody>
          <a:bodyPr wrap="square">
            <a:spAutoFit/>
          </a:bodyPr>
          <a:lstStyle/>
          <a:p>
            <a:pPr algn="ctr"/>
            <a:r>
              <a:rPr lang="it-IT" sz="1600"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 3 SESSIONs</a:t>
            </a:r>
          </a:p>
          <a:p>
            <a:pPr algn="ctr"/>
            <a:r>
              <a:rPr lang="it-IT" sz="1600" b="1"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ONE TO ONE </a:t>
            </a:r>
          </a:p>
          <a:p>
            <a:pPr algn="ctr"/>
            <a:r>
              <a:rPr lang="it-IT" dirty="0"/>
              <a:t>DURING THE YEAR</a:t>
            </a:r>
            <a:r>
              <a:rPr lang="it-IT" sz="1600" dirty="0"/>
              <a:t>.</a:t>
            </a:r>
            <a:r>
              <a:rPr lang="it-IT" sz="1600" dirty="0">
                <a:solidFill>
                  <a:srgbClr val="333333"/>
                </a:solidFill>
                <a:latin typeface="Aptos" panose="020B0004020202020204" pitchFamily="34" charset="0"/>
                <a:ea typeface="Times New Roman" panose="02020603050405020304" pitchFamily="18" charset="0"/>
                <a:cs typeface="Times New Roman" panose="02020603050405020304" pitchFamily="18" charset="0"/>
              </a:rPr>
              <a:t> </a:t>
            </a:r>
          </a:p>
        </p:txBody>
      </p:sp>
      <p:pic>
        <p:nvPicPr>
          <p:cNvPr id="8" name="Immagine 7" descr="Immagine che contiene schizzo, clipart, design, illustrazione&#10;&#10;Descrizione generata automaticamente">
            <a:extLst>
              <a:ext uri="{FF2B5EF4-FFF2-40B4-BE49-F238E27FC236}">
                <a16:creationId xmlns:a16="http://schemas.microsoft.com/office/drawing/2014/main" id="{19871375-4B80-7F37-3A3E-DD25FFB3379C}"/>
              </a:ext>
            </a:extLst>
          </p:cNvPr>
          <p:cNvPicPr>
            <a:picLocks noChangeAspect="1"/>
          </p:cNvPicPr>
          <p:nvPr/>
        </p:nvPicPr>
        <p:blipFill>
          <a:blip r:embed="rId4">
            <a:clrChange>
              <a:clrFrom>
                <a:srgbClr val="F4F4F6"/>
              </a:clrFrom>
              <a:clrTo>
                <a:srgbClr val="F4F4F6">
                  <a:alpha val="0"/>
                </a:srgbClr>
              </a:clrTo>
            </a:clrChange>
            <a:extLst>
              <a:ext uri="{28A0092B-C50C-407E-A947-70E740481C1C}">
                <a14:useLocalDpi xmlns:a14="http://schemas.microsoft.com/office/drawing/2010/main" val="0"/>
              </a:ext>
            </a:extLst>
          </a:blip>
          <a:stretch>
            <a:fillRect/>
          </a:stretch>
        </p:blipFill>
        <p:spPr>
          <a:xfrm rot="792220">
            <a:off x="9042177" y="3239742"/>
            <a:ext cx="2646795" cy="1868326"/>
          </a:xfrm>
          <a:prstGeom prst="rect">
            <a:avLst/>
          </a:prstGeom>
        </p:spPr>
      </p:pic>
      <p:pic>
        <p:nvPicPr>
          <p:cNvPr id="10" name="Immagine 9" descr="Immagine che contiene Elementi grafici, Carattere, clipart, design&#10;&#10;Descrizione generata automaticamente">
            <a:extLst>
              <a:ext uri="{FF2B5EF4-FFF2-40B4-BE49-F238E27FC236}">
                <a16:creationId xmlns:a16="http://schemas.microsoft.com/office/drawing/2014/main" id="{7BD50CA2-DB20-ACAD-8E03-F66CB2FA97F3}"/>
              </a:ext>
            </a:extLst>
          </p:cNvPr>
          <p:cNvPicPr>
            <a:picLocks noChangeAspect="1"/>
          </p:cNvPicPr>
          <p:nvPr/>
        </p:nvPicPr>
        <p:blipFill>
          <a:blip r:embed="rId5">
            <a:clrChange>
              <a:clrFrom>
                <a:srgbClr val="F4F4F6"/>
              </a:clrFrom>
              <a:clrTo>
                <a:srgbClr val="F4F4F6">
                  <a:alpha val="0"/>
                </a:srgbClr>
              </a:clrTo>
            </a:clrChange>
            <a:extLst>
              <a:ext uri="{28A0092B-C50C-407E-A947-70E740481C1C}">
                <a14:useLocalDpi xmlns:a14="http://schemas.microsoft.com/office/drawing/2010/main" val="0"/>
              </a:ext>
            </a:extLst>
          </a:blip>
          <a:stretch>
            <a:fillRect/>
          </a:stretch>
        </p:blipFill>
        <p:spPr>
          <a:xfrm rot="21046624">
            <a:off x="9513" y="2033946"/>
            <a:ext cx="2597697" cy="2111949"/>
          </a:xfrm>
          <a:prstGeom prst="rect">
            <a:avLst/>
          </a:prstGeom>
        </p:spPr>
      </p:pic>
      <p:sp>
        <p:nvSpPr>
          <p:cNvPr id="12" name="Titolo 1">
            <a:extLst>
              <a:ext uri="{FF2B5EF4-FFF2-40B4-BE49-F238E27FC236}">
                <a16:creationId xmlns:a16="http://schemas.microsoft.com/office/drawing/2014/main" id="{AA1FF58D-EF6C-A7FB-64DA-90FEE8945E2D}"/>
              </a:ext>
            </a:extLst>
          </p:cNvPr>
          <p:cNvSpPr txBox="1">
            <a:spLocks/>
          </p:cNvSpPr>
          <p:nvPr/>
        </p:nvSpPr>
        <p:spPr>
          <a:xfrm>
            <a:off x="1750444" y="548403"/>
            <a:ext cx="9502911" cy="83820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400" dirty="0">
                <a:latin typeface="Aptos" panose="020B0004020202020204" pitchFamily="34" charset="0"/>
              </a:rPr>
              <a:t>BROTHERS IN ACTION and BE YOURSELF </a:t>
            </a:r>
          </a:p>
        </p:txBody>
      </p:sp>
      <p:sp>
        <p:nvSpPr>
          <p:cNvPr id="13" name="Rettangolo 12">
            <a:extLst>
              <a:ext uri="{FF2B5EF4-FFF2-40B4-BE49-F238E27FC236}">
                <a16:creationId xmlns:a16="http://schemas.microsoft.com/office/drawing/2014/main" id="{CAE8B59D-8DB1-EA52-9E57-A1972EFE259C}"/>
              </a:ext>
            </a:extLst>
          </p:cNvPr>
          <p:cNvSpPr/>
          <p:nvPr/>
        </p:nvSpPr>
        <p:spPr>
          <a:xfrm>
            <a:off x="2072071" y="1352356"/>
            <a:ext cx="8581415" cy="45719"/>
          </a:xfrm>
          <a:custGeom>
            <a:avLst/>
            <a:gdLst>
              <a:gd name="connsiteX0" fmla="*/ 0 w 8581415"/>
              <a:gd name="connsiteY0" fmla="*/ 0 h 45719"/>
              <a:gd name="connsiteX1" fmla="*/ 743723 w 8581415"/>
              <a:gd name="connsiteY1" fmla="*/ 0 h 45719"/>
              <a:gd name="connsiteX2" fmla="*/ 1144189 w 8581415"/>
              <a:gd name="connsiteY2" fmla="*/ 0 h 45719"/>
              <a:gd name="connsiteX3" fmla="*/ 1802097 w 8581415"/>
              <a:gd name="connsiteY3" fmla="*/ 0 h 45719"/>
              <a:gd name="connsiteX4" fmla="*/ 2202563 w 8581415"/>
              <a:gd name="connsiteY4" fmla="*/ 0 h 45719"/>
              <a:gd name="connsiteX5" fmla="*/ 2774658 w 8581415"/>
              <a:gd name="connsiteY5" fmla="*/ 0 h 45719"/>
              <a:gd name="connsiteX6" fmla="*/ 3432566 w 8581415"/>
              <a:gd name="connsiteY6" fmla="*/ 0 h 45719"/>
              <a:gd name="connsiteX7" fmla="*/ 3747218 w 8581415"/>
              <a:gd name="connsiteY7" fmla="*/ 0 h 45719"/>
              <a:gd name="connsiteX8" fmla="*/ 4061870 w 8581415"/>
              <a:gd name="connsiteY8" fmla="*/ 0 h 45719"/>
              <a:gd name="connsiteX9" fmla="*/ 4805592 w 8581415"/>
              <a:gd name="connsiteY9" fmla="*/ 0 h 45719"/>
              <a:gd name="connsiteX10" fmla="*/ 5377687 w 8581415"/>
              <a:gd name="connsiteY10" fmla="*/ 0 h 45719"/>
              <a:gd name="connsiteX11" fmla="*/ 5692339 w 8581415"/>
              <a:gd name="connsiteY11" fmla="*/ 0 h 45719"/>
              <a:gd name="connsiteX12" fmla="*/ 6264433 w 8581415"/>
              <a:gd name="connsiteY12" fmla="*/ 0 h 45719"/>
              <a:gd name="connsiteX13" fmla="*/ 7008156 w 8581415"/>
              <a:gd name="connsiteY13" fmla="*/ 0 h 45719"/>
              <a:gd name="connsiteX14" fmla="*/ 7494436 w 8581415"/>
              <a:gd name="connsiteY14" fmla="*/ 0 h 45719"/>
              <a:gd name="connsiteX15" fmla="*/ 7980716 w 8581415"/>
              <a:gd name="connsiteY15" fmla="*/ 0 h 45719"/>
              <a:gd name="connsiteX16" fmla="*/ 8581415 w 8581415"/>
              <a:gd name="connsiteY16" fmla="*/ 0 h 45719"/>
              <a:gd name="connsiteX17" fmla="*/ 8581415 w 8581415"/>
              <a:gd name="connsiteY17" fmla="*/ 45719 h 45719"/>
              <a:gd name="connsiteX18" fmla="*/ 8009321 w 8581415"/>
              <a:gd name="connsiteY18" fmla="*/ 45719 h 45719"/>
              <a:gd name="connsiteX19" fmla="*/ 7351412 w 8581415"/>
              <a:gd name="connsiteY19" fmla="*/ 45719 h 45719"/>
              <a:gd name="connsiteX20" fmla="*/ 6693504 w 8581415"/>
              <a:gd name="connsiteY20" fmla="*/ 45719 h 45719"/>
              <a:gd name="connsiteX21" fmla="*/ 6293038 w 8581415"/>
              <a:gd name="connsiteY21" fmla="*/ 45719 h 45719"/>
              <a:gd name="connsiteX22" fmla="*/ 5549315 w 8581415"/>
              <a:gd name="connsiteY22" fmla="*/ 45719 h 45719"/>
              <a:gd name="connsiteX23" fmla="*/ 4977221 w 8581415"/>
              <a:gd name="connsiteY23" fmla="*/ 45719 h 45719"/>
              <a:gd name="connsiteX24" fmla="*/ 4662569 w 8581415"/>
              <a:gd name="connsiteY24" fmla="*/ 45719 h 45719"/>
              <a:gd name="connsiteX25" fmla="*/ 4090474 w 8581415"/>
              <a:gd name="connsiteY25" fmla="*/ 45719 h 45719"/>
              <a:gd name="connsiteX26" fmla="*/ 3604194 w 8581415"/>
              <a:gd name="connsiteY26" fmla="*/ 45719 h 45719"/>
              <a:gd name="connsiteX27" fmla="*/ 3117914 w 8581415"/>
              <a:gd name="connsiteY27" fmla="*/ 45719 h 45719"/>
              <a:gd name="connsiteX28" fmla="*/ 2631634 w 8581415"/>
              <a:gd name="connsiteY28" fmla="*/ 45719 h 45719"/>
              <a:gd name="connsiteX29" fmla="*/ 2145354 w 8581415"/>
              <a:gd name="connsiteY29" fmla="*/ 45719 h 45719"/>
              <a:gd name="connsiteX30" fmla="*/ 1487445 w 8581415"/>
              <a:gd name="connsiteY30" fmla="*/ 45719 h 45719"/>
              <a:gd name="connsiteX31" fmla="*/ 915351 w 8581415"/>
              <a:gd name="connsiteY31" fmla="*/ 45719 h 45719"/>
              <a:gd name="connsiteX32" fmla="*/ 600699 w 8581415"/>
              <a:gd name="connsiteY32" fmla="*/ 45719 h 45719"/>
              <a:gd name="connsiteX33" fmla="*/ 0 w 8581415"/>
              <a:gd name="connsiteY33" fmla="*/ 45719 h 45719"/>
              <a:gd name="connsiteX34" fmla="*/ 0 w 8581415"/>
              <a:gd name="connsiteY34" fmla="*/ 0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581415" h="45719" fill="none" extrusionOk="0">
                <a:moveTo>
                  <a:pt x="0" y="0"/>
                </a:moveTo>
                <a:cubicBezTo>
                  <a:pt x="182702" y="-22983"/>
                  <a:pt x="442750" y="46531"/>
                  <a:pt x="743723" y="0"/>
                </a:cubicBezTo>
                <a:cubicBezTo>
                  <a:pt x="1044696" y="-46531"/>
                  <a:pt x="1007642" y="44186"/>
                  <a:pt x="1144189" y="0"/>
                </a:cubicBezTo>
                <a:cubicBezTo>
                  <a:pt x="1280736" y="-44186"/>
                  <a:pt x="1545584" y="18783"/>
                  <a:pt x="1802097" y="0"/>
                </a:cubicBezTo>
                <a:cubicBezTo>
                  <a:pt x="2058610" y="-18783"/>
                  <a:pt x="2093631" y="34911"/>
                  <a:pt x="2202563" y="0"/>
                </a:cubicBezTo>
                <a:cubicBezTo>
                  <a:pt x="2311495" y="-34911"/>
                  <a:pt x="2658017" y="22434"/>
                  <a:pt x="2774658" y="0"/>
                </a:cubicBezTo>
                <a:cubicBezTo>
                  <a:pt x="2891300" y="-22434"/>
                  <a:pt x="3138994" y="71277"/>
                  <a:pt x="3432566" y="0"/>
                </a:cubicBezTo>
                <a:cubicBezTo>
                  <a:pt x="3726138" y="-71277"/>
                  <a:pt x="3649873" y="15844"/>
                  <a:pt x="3747218" y="0"/>
                </a:cubicBezTo>
                <a:cubicBezTo>
                  <a:pt x="3844563" y="-15844"/>
                  <a:pt x="3972315" y="976"/>
                  <a:pt x="4061870" y="0"/>
                </a:cubicBezTo>
                <a:cubicBezTo>
                  <a:pt x="4151425" y="-976"/>
                  <a:pt x="4514700" y="32152"/>
                  <a:pt x="4805592" y="0"/>
                </a:cubicBezTo>
                <a:cubicBezTo>
                  <a:pt x="5096484" y="-32152"/>
                  <a:pt x="5204033" y="52949"/>
                  <a:pt x="5377687" y="0"/>
                </a:cubicBezTo>
                <a:cubicBezTo>
                  <a:pt x="5551342" y="-52949"/>
                  <a:pt x="5537513" y="30452"/>
                  <a:pt x="5692339" y="0"/>
                </a:cubicBezTo>
                <a:cubicBezTo>
                  <a:pt x="5847165" y="-30452"/>
                  <a:pt x="6121982" y="31596"/>
                  <a:pt x="6264433" y="0"/>
                </a:cubicBezTo>
                <a:cubicBezTo>
                  <a:pt x="6406884" y="-31596"/>
                  <a:pt x="6817395" y="59962"/>
                  <a:pt x="7008156" y="0"/>
                </a:cubicBezTo>
                <a:cubicBezTo>
                  <a:pt x="7198917" y="-59962"/>
                  <a:pt x="7251971" y="51529"/>
                  <a:pt x="7494436" y="0"/>
                </a:cubicBezTo>
                <a:cubicBezTo>
                  <a:pt x="7736901" y="-51529"/>
                  <a:pt x="7848418" y="25625"/>
                  <a:pt x="7980716" y="0"/>
                </a:cubicBezTo>
                <a:cubicBezTo>
                  <a:pt x="8113014" y="-25625"/>
                  <a:pt x="8430590" y="14907"/>
                  <a:pt x="8581415" y="0"/>
                </a:cubicBezTo>
                <a:cubicBezTo>
                  <a:pt x="8585702" y="18564"/>
                  <a:pt x="8577552" y="32184"/>
                  <a:pt x="8581415" y="45719"/>
                </a:cubicBezTo>
                <a:cubicBezTo>
                  <a:pt x="8360378" y="85025"/>
                  <a:pt x="8233767" y="12524"/>
                  <a:pt x="8009321" y="45719"/>
                </a:cubicBezTo>
                <a:cubicBezTo>
                  <a:pt x="7784875" y="78914"/>
                  <a:pt x="7659011" y="39182"/>
                  <a:pt x="7351412" y="45719"/>
                </a:cubicBezTo>
                <a:cubicBezTo>
                  <a:pt x="7043813" y="52256"/>
                  <a:pt x="6953377" y="5320"/>
                  <a:pt x="6693504" y="45719"/>
                </a:cubicBezTo>
                <a:cubicBezTo>
                  <a:pt x="6433631" y="86118"/>
                  <a:pt x="6403056" y="18176"/>
                  <a:pt x="6293038" y="45719"/>
                </a:cubicBezTo>
                <a:cubicBezTo>
                  <a:pt x="6183020" y="73262"/>
                  <a:pt x="5798487" y="44066"/>
                  <a:pt x="5549315" y="45719"/>
                </a:cubicBezTo>
                <a:cubicBezTo>
                  <a:pt x="5300143" y="47372"/>
                  <a:pt x="5234093" y="2252"/>
                  <a:pt x="4977221" y="45719"/>
                </a:cubicBezTo>
                <a:cubicBezTo>
                  <a:pt x="4720349" y="89186"/>
                  <a:pt x="4774611" y="11448"/>
                  <a:pt x="4662569" y="45719"/>
                </a:cubicBezTo>
                <a:cubicBezTo>
                  <a:pt x="4550527" y="79990"/>
                  <a:pt x="4352743" y="-16627"/>
                  <a:pt x="4090474" y="45719"/>
                </a:cubicBezTo>
                <a:cubicBezTo>
                  <a:pt x="3828206" y="108065"/>
                  <a:pt x="3760015" y="15828"/>
                  <a:pt x="3604194" y="45719"/>
                </a:cubicBezTo>
                <a:cubicBezTo>
                  <a:pt x="3448373" y="75610"/>
                  <a:pt x="3328150" y="-8734"/>
                  <a:pt x="3117914" y="45719"/>
                </a:cubicBezTo>
                <a:cubicBezTo>
                  <a:pt x="2907678" y="100172"/>
                  <a:pt x="2802067" y="44485"/>
                  <a:pt x="2631634" y="45719"/>
                </a:cubicBezTo>
                <a:cubicBezTo>
                  <a:pt x="2461201" y="46953"/>
                  <a:pt x="2280557" y="45163"/>
                  <a:pt x="2145354" y="45719"/>
                </a:cubicBezTo>
                <a:cubicBezTo>
                  <a:pt x="2010151" y="46275"/>
                  <a:pt x="1642247" y="34875"/>
                  <a:pt x="1487445" y="45719"/>
                </a:cubicBezTo>
                <a:cubicBezTo>
                  <a:pt x="1332643" y="56563"/>
                  <a:pt x="1148278" y="29453"/>
                  <a:pt x="915351" y="45719"/>
                </a:cubicBezTo>
                <a:cubicBezTo>
                  <a:pt x="682424" y="61985"/>
                  <a:pt x="670258" y="20631"/>
                  <a:pt x="600699" y="45719"/>
                </a:cubicBezTo>
                <a:cubicBezTo>
                  <a:pt x="531140" y="70807"/>
                  <a:pt x="201312" y="40172"/>
                  <a:pt x="0" y="45719"/>
                </a:cubicBezTo>
                <a:cubicBezTo>
                  <a:pt x="-4774" y="25761"/>
                  <a:pt x="3832" y="19354"/>
                  <a:pt x="0" y="0"/>
                </a:cubicBezTo>
                <a:close/>
              </a:path>
              <a:path w="8581415" h="45719" stroke="0" extrusionOk="0">
                <a:moveTo>
                  <a:pt x="0" y="0"/>
                </a:moveTo>
                <a:cubicBezTo>
                  <a:pt x="237381" y="-44451"/>
                  <a:pt x="286847" y="55633"/>
                  <a:pt x="486280" y="0"/>
                </a:cubicBezTo>
                <a:cubicBezTo>
                  <a:pt x="685713" y="-55633"/>
                  <a:pt x="707236" y="2107"/>
                  <a:pt x="800932" y="0"/>
                </a:cubicBezTo>
                <a:cubicBezTo>
                  <a:pt x="894628" y="-2107"/>
                  <a:pt x="1299400" y="13671"/>
                  <a:pt x="1544655" y="0"/>
                </a:cubicBezTo>
                <a:cubicBezTo>
                  <a:pt x="1789910" y="-13671"/>
                  <a:pt x="1816511" y="11104"/>
                  <a:pt x="2030935" y="0"/>
                </a:cubicBezTo>
                <a:cubicBezTo>
                  <a:pt x="2245359" y="-11104"/>
                  <a:pt x="2310710" y="29895"/>
                  <a:pt x="2517215" y="0"/>
                </a:cubicBezTo>
                <a:cubicBezTo>
                  <a:pt x="2723720" y="-29895"/>
                  <a:pt x="3105764" y="82969"/>
                  <a:pt x="3260938" y="0"/>
                </a:cubicBezTo>
                <a:cubicBezTo>
                  <a:pt x="3416112" y="-82969"/>
                  <a:pt x="3481030" y="42695"/>
                  <a:pt x="3661404" y="0"/>
                </a:cubicBezTo>
                <a:cubicBezTo>
                  <a:pt x="3841778" y="-42695"/>
                  <a:pt x="4145961" y="62382"/>
                  <a:pt x="4405126" y="0"/>
                </a:cubicBezTo>
                <a:cubicBezTo>
                  <a:pt x="4664291" y="-62382"/>
                  <a:pt x="4819394" y="16852"/>
                  <a:pt x="5148849" y="0"/>
                </a:cubicBezTo>
                <a:cubicBezTo>
                  <a:pt x="5478304" y="-16852"/>
                  <a:pt x="5458730" y="46427"/>
                  <a:pt x="5720943" y="0"/>
                </a:cubicBezTo>
                <a:cubicBezTo>
                  <a:pt x="5983156" y="-46427"/>
                  <a:pt x="6150461" y="1485"/>
                  <a:pt x="6464666" y="0"/>
                </a:cubicBezTo>
                <a:cubicBezTo>
                  <a:pt x="6778871" y="-1485"/>
                  <a:pt x="6851252" y="43532"/>
                  <a:pt x="6950946" y="0"/>
                </a:cubicBezTo>
                <a:cubicBezTo>
                  <a:pt x="7050640" y="-43532"/>
                  <a:pt x="7337570" y="30738"/>
                  <a:pt x="7437226" y="0"/>
                </a:cubicBezTo>
                <a:cubicBezTo>
                  <a:pt x="7536882" y="-30738"/>
                  <a:pt x="7960111" y="34076"/>
                  <a:pt x="8095135" y="0"/>
                </a:cubicBezTo>
                <a:cubicBezTo>
                  <a:pt x="8230159" y="-34076"/>
                  <a:pt x="8473669" y="32643"/>
                  <a:pt x="8581415" y="0"/>
                </a:cubicBezTo>
                <a:cubicBezTo>
                  <a:pt x="8584074" y="20583"/>
                  <a:pt x="8576582" y="32059"/>
                  <a:pt x="8581415" y="45719"/>
                </a:cubicBezTo>
                <a:cubicBezTo>
                  <a:pt x="8361706" y="80128"/>
                  <a:pt x="8212559" y="1083"/>
                  <a:pt x="7923507" y="45719"/>
                </a:cubicBezTo>
                <a:cubicBezTo>
                  <a:pt x="7634455" y="90355"/>
                  <a:pt x="7512499" y="24712"/>
                  <a:pt x="7351412" y="45719"/>
                </a:cubicBezTo>
                <a:cubicBezTo>
                  <a:pt x="7190326" y="66726"/>
                  <a:pt x="7173463" y="26603"/>
                  <a:pt x="7036760" y="45719"/>
                </a:cubicBezTo>
                <a:cubicBezTo>
                  <a:pt x="6900057" y="64835"/>
                  <a:pt x="6741236" y="17063"/>
                  <a:pt x="6636294" y="45719"/>
                </a:cubicBezTo>
                <a:cubicBezTo>
                  <a:pt x="6531352" y="74375"/>
                  <a:pt x="6189782" y="-11240"/>
                  <a:pt x="5892572" y="45719"/>
                </a:cubicBezTo>
                <a:cubicBezTo>
                  <a:pt x="5595362" y="102678"/>
                  <a:pt x="5503327" y="-15395"/>
                  <a:pt x="5320477" y="45719"/>
                </a:cubicBezTo>
                <a:cubicBezTo>
                  <a:pt x="5137628" y="106833"/>
                  <a:pt x="5010789" y="-624"/>
                  <a:pt x="4920011" y="45719"/>
                </a:cubicBezTo>
                <a:cubicBezTo>
                  <a:pt x="4829233" y="92062"/>
                  <a:pt x="4624974" y="40583"/>
                  <a:pt x="4347917" y="45719"/>
                </a:cubicBezTo>
                <a:cubicBezTo>
                  <a:pt x="4070860" y="50855"/>
                  <a:pt x="4155487" y="38299"/>
                  <a:pt x="4033265" y="45719"/>
                </a:cubicBezTo>
                <a:cubicBezTo>
                  <a:pt x="3911043" y="53139"/>
                  <a:pt x="3788435" y="28401"/>
                  <a:pt x="3718613" y="45719"/>
                </a:cubicBezTo>
                <a:cubicBezTo>
                  <a:pt x="3648791" y="63037"/>
                  <a:pt x="3269203" y="19473"/>
                  <a:pt x="3146519" y="45719"/>
                </a:cubicBezTo>
                <a:cubicBezTo>
                  <a:pt x="3023835" y="71965"/>
                  <a:pt x="2904991" y="-796"/>
                  <a:pt x="2746053" y="45719"/>
                </a:cubicBezTo>
                <a:cubicBezTo>
                  <a:pt x="2587115" y="92234"/>
                  <a:pt x="2229622" y="-28208"/>
                  <a:pt x="2088144" y="45719"/>
                </a:cubicBezTo>
                <a:cubicBezTo>
                  <a:pt x="1946666" y="119646"/>
                  <a:pt x="1813132" y="44862"/>
                  <a:pt x="1687678" y="45719"/>
                </a:cubicBezTo>
                <a:cubicBezTo>
                  <a:pt x="1562224" y="46576"/>
                  <a:pt x="1246160" y="18904"/>
                  <a:pt x="1029770" y="45719"/>
                </a:cubicBezTo>
                <a:cubicBezTo>
                  <a:pt x="813380" y="72534"/>
                  <a:pt x="869423" y="36542"/>
                  <a:pt x="715118" y="45719"/>
                </a:cubicBezTo>
                <a:cubicBezTo>
                  <a:pt x="560813" y="54896"/>
                  <a:pt x="312416" y="-4369"/>
                  <a:pt x="0" y="45719"/>
                </a:cubicBezTo>
                <a:cubicBezTo>
                  <a:pt x="-64" y="33893"/>
                  <a:pt x="4476" y="10448"/>
                  <a:pt x="0" y="0"/>
                </a:cubicBezTo>
                <a:close/>
              </a:path>
            </a:pathLst>
          </a:custGeom>
          <a:solidFill>
            <a:srgbClr val="9BCCEC"/>
          </a:solidFill>
          <a:ln cap="rnd" cmpd="dbl">
            <a:solidFill>
              <a:srgbClr val="9BCCEC"/>
            </a:solidFil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1"/>
              </a:solidFill>
            </a:endParaRPr>
          </a:p>
        </p:txBody>
      </p:sp>
    </p:spTree>
    <p:extLst>
      <p:ext uri="{BB962C8B-B14F-4D97-AF65-F5344CB8AC3E}">
        <p14:creationId xmlns:p14="http://schemas.microsoft.com/office/powerpoint/2010/main" val="2451671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91E86-1AD1-07AD-D4A4-429BA34BA7C6}"/>
            </a:ext>
          </a:extLst>
        </p:cNvPr>
        <p:cNvGrpSpPr/>
        <p:nvPr/>
      </p:nvGrpSpPr>
      <p:grpSpPr>
        <a:xfrm>
          <a:off x="0" y="0"/>
          <a:ext cx="0" cy="0"/>
          <a:chOff x="0" y="0"/>
          <a:chExt cx="0" cy="0"/>
        </a:xfrm>
      </p:grpSpPr>
      <p:sp>
        <p:nvSpPr>
          <p:cNvPr id="2" name="Rettangolo 1">
            <a:extLst>
              <a:ext uri="{FF2B5EF4-FFF2-40B4-BE49-F238E27FC236}">
                <a16:creationId xmlns:a16="http://schemas.microsoft.com/office/drawing/2014/main" id="{F0246686-D096-B180-DCE6-2DFC1583A097}"/>
              </a:ext>
            </a:extLst>
          </p:cNvPr>
          <p:cNvSpPr/>
          <p:nvPr/>
        </p:nvSpPr>
        <p:spPr>
          <a:xfrm>
            <a:off x="6984693" y="3047584"/>
            <a:ext cx="1333042" cy="381416"/>
          </a:xfrm>
          <a:custGeom>
            <a:avLst/>
            <a:gdLst>
              <a:gd name="connsiteX0" fmla="*/ 0 w 1333042"/>
              <a:gd name="connsiteY0" fmla="*/ 0 h 381416"/>
              <a:gd name="connsiteX1" fmla="*/ 471008 w 1333042"/>
              <a:gd name="connsiteY1" fmla="*/ 0 h 381416"/>
              <a:gd name="connsiteX2" fmla="*/ 928686 w 1333042"/>
              <a:gd name="connsiteY2" fmla="*/ 0 h 381416"/>
              <a:gd name="connsiteX3" fmla="*/ 1333042 w 1333042"/>
              <a:gd name="connsiteY3" fmla="*/ 0 h 381416"/>
              <a:gd name="connsiteX4" fmla="*/ 1333042 w 1333042"/>
              <a:gd name="connsiteY4" fmla="*/ 381416 h 381416"/>
              <a:gd name="connsiteX5" fmla="*/ 915356 w 1333042"/>
              <a:gd name="connsiteY5" fmla="*/ 381416 h 381416"/>
              <a:gd name="connsiteX6" fmla="*/ 471008 w 1333042"/>
              <a:gd name="connsiteY6" fmla="*/ 381416 h 381416"/>
              <a:gd name="connsiteX7" fmla="*/ 0 w 1333042"/>
              <a:gd name="connsiteY7" fmla="*/ 381416 h 381416"/>
              <a:gd name="connsiteX8" fmla="*/ 0 w 1333042"/>
              <a:gd name="connsiteY8" fmla="*/ 0 h 3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3042" h="381416" fill="none" extrusionOk="0">
                <a:moveTo>
                  <a:pt x="0" y="0"/>
                </a:moveTo>
                <a:cubicBezTo>
                  <a:pt x="131406" y="-39066"/>
                  <a:pt x="318843" y="18864"/>
                  <a:pt x="471008" y="0"/>
                </a:cubicBezTo>
                <a:cubicBezTo>
                  <a:pt x="623173" y="-18864"/>
                  <a:pt x="753649" y="26373"/>
                  <a:pt x="928686" y="0"/>
                </a:cubicBezTo>
                <a:cubicBezTo>
                  <a:pt x="1103723" y="-26373"/>
                  <a:pt x="1239230" y="25191"/>
                  <a:pt x="1333042" y="0"/>
                </a:cubicBezTo>
                <a:cubicBezTo>
                  <a:pt x="1370374" y="118129"/>
                  <a:pt x="1316498" y="300992"/>
                  <a:pt x="1333042" y="381416"/>
                </a:cubicBezTo>
                <a:cubicBezTo>
                  <a:pt x="1151454" y="383592"/>
                  <a:pt x="1003625" y="373028"/>
                  <a:pt x="915356" y="381416"/>
                </a:cubicBezTo>
                <a:cubicBezTo>
                  <a:pt x="827087" y="389804"/>
                  <a:pt x="594286" y="332149"/>
                  <a:pt x="471008" y="381416"/>
                </a:cubicBezTo>
                <a:cubicBezTo>
                  <a:pt x="347730" y="430683"/>
                  <a:pt x="180117" y="379938"/>
                  <a:pt x="0" y="381416"/>
                </a:cubicBezTo>
                <a:cubicBezTo>
                  <a:pt x="-37556" y="199974"/>
                  <a:pt x="37315" y="105925"/>
                  <a:pt x="0" y="0"/>
                </a:cubicBezTo>
                <a:close/>
              </a:path>
              <a:path w="1333042" h="381416" stroke="0" extrusionOk="0">
                <a:moveTo>
                  <a:pt x="0" y="0"/>
                </a:moveTo>
                <a:cubicBezTo>
                  <a:pt x="160290" y="-19103"/>
                  <a:pt x="295679" y="33403"/>
                  <a:pt x="431017" y="0"/>
                </a:cubicBezTo>
                <a:cubicBezTo>
                  <a:pt x="566355" y="-33403"/>
                  <a:pt x="669127" y="39348"/>
                  <a:pt x="835373" y="0"/>
                </a:cubicBezTo>
                <a:cubicBezTo>
                  <a:pt x="1001619" y="-39348"/>
                  <a:pt x="1158579" y="41664"/>
                  <a:pt x="1333042" y="0"/>
                </a:cubicBezTo>
                <a:cubicBezTo>
                  <a:pt x="1353390" y="173197"/>
                  <a:pt x="1311287" y="212732"/>
                  <a:pt x="1333042" y="381416"/>
                </a:cubicBezTo>
                <a:cubicBezTo>
                  <a:pt x="1188845" y="421298"/>
                  <a:pt x="1111776" y="354507"/>
                  <a:pt x="915356" y="381416"/>
                </a:cubicBezTo>
                <a:cubicBezTo>
                  <a:pt x="718936" y="408325"/>
                  <a:pt x="651571" y="350378"/>
                  <a:pt x="444347" y="381416"/>
                </a:cubicBezTo>
                <a:cubicBezTo>
                  <a:pt x="237123" y="412454"/>
                  <a:pt x="136065" y="354789"/>
                  <a:pt x="0" y="381416"/>
                </a:cubicBezTo>
                <a:cubicBezTo>
                  <a:pt x="-16473" y="280551"/>
                  <a:pt x="5666" y="133983"/>
                  <a:pt x="0" y="0"/>
                </a:cubicBezTo>
                <a:close/>
              </a:path>
            </a:pathLst>
          </a:custGeom>
          <a:solidFill>
            <a:schemeClr val="tx1"/>
          </a:solidFill>
          <a:ln cap="rnd">
            <a:solidFill>
              <a:schemeClr val="tx1"/>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asellaDiTesto 2">
            <a:extLst>
              <a:ext uri="{FF2B5EF4-FFF2-40B4-BE49-F238E27FC236}">
                <a16:creationId xmlns:a16="http://schemas.microsoft.com/office/drawing/2014/main" id="{D849778A-2BBF-04DB-E6EB-61DE6FBF7D74}"/>
              </a:ext>
            </a:extLst>
          </p:cNvPr>
          <p:cNvSpPr txBox="1"/>
          <p:nvPr/>
        </p:nvSpPr>
        <p:spPr>
          <a:xfrm>
            <a:off x="3045913" y="3047584"/>
            <a:ext cx="6100174" cy="1261884"/>
          </a:xfrm>
          <a:prstGeom prst="rect">
            <a:avLst/>
          </a:prstGeom>
          <a:noFill/>
        </p:spPr>
        <p:txBody>
          <a:bodyPr wrap="square">
            <a:spAutoFit/>
          </a:bodyPr>
          <a:lstStyle/>
          <a:p>
            <a:pPr lvl="0" algn="ctr">
              <a:defRPr/>
            </a:pPr>
            <a:r>
              <a:rPr lang="en-US" dirty="0"/>
              <a:t>TRY TO GET TO KNOW THE </a:t>
            </a:r>
            <a:r>
              <a:rPr lang="it-IT" sz="2000" dirty="0">
                <a:solidFill>
                  <a:prstClr val="white"/>
                </a:solidFill>
                <a:latin typeface="Aptos" panose="02110004020202020204"/>
              </a:rPr>
              <a:t> FE</a:t>
            </a:r>
            <a:r>
              <a:rPr kumimoji="0" lang="it-IT" sz="2000" b="0" i="0" u="none" strike="noStrike" kern="1200" cap="none" spc="0" normalizeH="0" baseline="0" noProof="0" dirty="0">
                <a:ln>
                  <a:noFill/>
                </a:ln>
                <a:solidFill>
                  <a:prstClr val="white"/>
                </a:solidFill>
                <a:effectLst/>
                <a:uLnTx/>
                <a:uFillTx/>
                <a:latin typeface="Aptos" panose="02110004020202020204"/>
                <a:ea typeface="+mn-ea"/>
                <a:cs typeface="+mn-cs"/>
              </a:rPr>
              <a:t>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rgbClr val="A2D1F0"/>
                </a:solidFill>
                <a:effectLst/>
                <a:uLnTx/>
                <a:uFillTx/>
                <a:latin typeface="Aptos" panose="02110004020202020204"/>
                <a:ea typeface="+mn-ea"/>
                <a:cs typeface="+mn-cs"/>
              </a:rPr>
              <a:t>BE CURIOUS</a:t>
            </a:r>
          </a:p>
        </p:txBody>
      </p:sp>
      <p:cxnSp>
        <p:nvCxnSpPr>
          <p:cNvPr id="7" name="Connettore 1 6">
            <a:extLst>
              <a:ext uri="{FF2B5EF4-FFF2-40B4-BE49-F238E27FC236}">
                <a16:creationId xmlns:a16="http://schemas.microsoft.com/office/drawing/2014/main" id="{73ABE0B9-4D1D-F418-7934-6B64CE0A7435}"/>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69B3F735-4FE9-BADC-9B54-643625B2FD32}"/>
              </a:ext>
            </a:extLst>
          </p:cNvPr>
          <p:cNvPicPr>
            <a:picLocks noChangeAspect="1"/>
          </p:cNvPicPr>
          <p:nvPr/>
        </p:nvPicPr>
        <p:blipFill>
          <a:blip r:embed="rId3"/>
          <a:stretch>
            <a:fillRect/>
          </a:stretch>
        </p:blipFill>
        <p:spPr>
          <a:xfrm>
            <a:off x="333593" y="6221216"/>
            <a:ext cx="867956" cy="264328"/>
          </a:xfrm>
          <a:prstGeom prst="rect">
            <a:avLst/>
          </a:prstGeom>
          <a:solidFill>
            <a:schemeClr val="bg1"/>
          </a:solidFill>
        </p:spPr>
      </p:pic>
      <p:pic>
        <p:nvPicPr>
          <p:cNvPr id="6" name="Immagine 5" descr="Immagine che contiene schizzo, simbolo, cerchio, chiave&#10;&#10;Descrizione generata automaticamente">
            <a:extLst>
              <a:ext uri="{FF2B5EF4-FFF2-40B4-BE49-F238E27FC236}">
                <a16:creationId xmlns:a16="http://schemas.microsoft.com/office/drawing/2014/main" id="{861BB6B0-2131-E039-6C04-E5E5BA6A5F89}"/>
              </a:ext>
            </a:extLst>
          </p:cNvPr>
          <p:cNvPicPr>
            <a:picLocks noChangeAspect="1"/>
          </p:cNvPicPr>
          <p:nvPr/>
        </p:nvPicPr>
        <p:blipFill>
          <a:blip r:embed="rId4">
            <a:clrChange>
              <a:clrFrom>
                <a:srgbClr val="F4F4F6"/>
              </a:clrFrom>
              <a:clrTo>
                <a:srgbClr val="F4F4F6">
                  <a:alpha val="0"/>
                </a:srgbClr>
              </a:clrTo>
            </a:clrChange>
          </a:blip>
          <a:stretch>
            <a:fillRect/>
          </a:stretch>
        </p:blipFill>
        <p:spPr>
          <a:xfrm>
            <a:off x="7465524" y="3430027"/>
            <a:ext cx="1730628" cy="1661633"/>
          </a:xfrm>
          <a:prstGeom prst="rect">
            <a:avLst/>
          </a:prstGeom>
        </p:spPr>
      </p:pic>
    </p:spTree>
    <p:extLst>
      <p:ext uri="{BB962C8B-B14F-4D97-AF65-F5344CB8AC3E}">
        <p14:creationId xmlns:p14="http://schemas.microsoft.com/office/powerpoint/2010/main" val="30701374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B5234-CEFC-CA9C-D682-E2AFC7B8F5BA}"/>
            </a:ext>
          </a:extLst>
        </p:cNvPr>
        <p:cNvGrpSpPr/>
        <p:nvPr/>
      </p:nvGrpSpPr>
      <p:grpSpPr>
        <a:xfrm>
          <a:off x="0" y="0"/>
          <a:ext cx="0" cy="0"/>
          <a:chOff x="0" y="0"/>
          <a:chExt cx="0" cy="0"/>
        </a:xfrm>
      </p:grpSpPr>
      <p:sp>
        <p:nvSpPr>
          <p:cNvPr id="9" name="CasellaDiTesto 8">
            <a:extLst>
              <a:ext uri="{FF2B5EF4-FFF2-40B4-BE49-F238E27FC236}">
                <a16:creationId xmlns:a16="http://schemas.microsoft.com/office/drawing/2014/main" id="{69D8219A-096C-3607-C209-58273EC1CDF3}"/>
              </a:ext>
            </a:extLst>
          </p:cNvPr>
          <p:cNvSpPr txBox="1"/>
          <p:nvPr/>
        </p:nvSpPr>
        <p:spPr>
          <a:xfrm>
            <a:off x="1851661" y="2671390"/>
            <a:ext cx="8631465" cy="1569660"/>
          </a:xfrm>
          <a:prstGeom prst="rect">
            <a:avLst/>
          </a:prstGeom>
          <a:noFill/>
        </p:spPr>
        <p:txBody>
          <a:bodyPr wrap="none" rtlCol="0">
            <a:spAutoFit/>
          </a:bodyPr>
          <a:lstStyle/>
          <a:p>
            <a:pPr lvl="0" algn="ctr">
              <a:defRPr/>
            </a:pPr>
            <a:r>
              <a:rPr lang="en-US" dirty="0"/>
              <a:t>YOU ARE SO SURE YOU ARE FLEEING FROM</a:t>
            </a:r>
            <a:r>
              <a:rPr lang="it-IT" sz="2000" dirty="0"/>
              <a:t> SOMETHING</a:t>
            </a:r>
            <a:r>
              <a:rPr kumimoji="0" lang="it-IT" sz="20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it-IT" sz="3600" b="1" i="0" u="none" strike="noStrike" kern="1200" cap="none" spc="0" normalizeH="0" baseline="0" noProof="0" dirty="0">
                <a:ln>
                  <a:noFill/>
                </a:ln>
                <a:solidFill>
                  <a:prstClr val="black"/>
                </a:solidFill>
                <a:effectLst/>
                <a:uLnTx/>
                <a:uFillTx/>
                <a:latin typeface="Aptos" panose="02110004020202020204"/>
                <a:ea typeface="+mn-ea"/>
                <a:cs typeface="+mn-cs"/>
              </a:rPr>
              <a:t>DANGEROUS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Aptos" panose="02110004020202020204"/>
                <a:ea typeface="+mn-ea"/>
                <a:cs typeface="+mn-cs"/>
              </a:rPr>
              <a:t>SE STESTE SCAPPANDO DA QUALCOSA DI BELLO?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cxnSp>
        <p:nvCxnSpPr>
          <p:cNvPr id="7" name="Connettore 1 6">
            <a:extLst>
              <a:ext uri="{FF2B5EF4-FFF2-40B4-BE49-F238E27FC236}">
                <a16:creationId xmlns:a16="http://schemas.microsoft.com/office/drawing/2014/main" id="{A5B18123-02F2-1FA0-5234-600715BD267F}"/>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Immagine 4">
            <a:extLst>
              <a:ext uri="{FF2B5EF4-FFF2-40B4-BE49-F238E27FC236}">
                <a16:creationId xmlns:a16="http://schemas.microsoft.com/office/drawing/2014/main" id="{016346D9-6D59-8138-2322-56CF70A68E0A}"/>
              </a:ext>
            </a:extLst>
          </p:cNvPr>
          <p:cNvPicPr>
            <a:picLocks noChangeAspect="1"/>
          </p:cNvPicPr>
          <p:nvPr/>
        </p:nvPicPr>
        <p:blipFill>
          <a:blip r:embed="rId3"/>
          <a:stretch>
            <a:fillRect/>
          </a:stretch>
        </p:blipFill>
        <p:spPr>
          <a:xfrm>
            <a:off x="333593" y="6221216"/>
            <a:ext cx="867956" cy="264328"/>
          </a:xfrm>
          <a:prstGeom prst="rect">
            <a:avLst/>
          </a:prstGeom>
          <a:solidFill>
            <a:schemeClr val="bg1"/>
          </a:solidFill>
        </p:spPr>
      </p:pic>
      <p:pic>
        <p:nvPicPr>
          <p:cNvPr id="3" name="Elemento grafico 2">
            <a:extLst>
              <a:ext uri="{FF2B5EF4-FFF2-40B4-BE49-F238E27FC236}">
                <a16:creationId xmlns:a16="http://schemas.microsoft.com/office/drawing/2014/main" id="{0659E18C-EA2D-988D-410E-FECFD2152966}"/>
              </a:ext>
            </a:extLst>
          </p:cNvPr>
          <p:cNvPicPr>
            <a:picLocks noChangeAspect="1"/>
          </p:cNvPicPr>
          <p:nvPr/>
        </p:nvPicPr>
        <p:blipFill>
          <a:blip r:embed="rId4">
            <a:extLst>
              <a:ext uri="{96DAC541-7B7A-43D3-8B79-37D633B846F1}">
                <asvg:svgBlip xmlns:asvg="http://schemas.microsoft.com/office/drawing/2016/SVG/main" r:embed="rId5"/>
              </a:ext>
            </a:extLst>
          </a:blip>
          <a:srcRect b="33422"/>
          <a:stretch/>
        </p:blipFill>
        <p:spPr>
          <a:xfrm>
            <a:off x="2085957" y="2665359"/>
            <a:ext cx="8191327" cy="1777618"/>
          </a:xfrm>
          <a:prstGeom prst="rect">
            <a:avLst/>
          </a:prstGeom>
        </p:spPr>
      </p:pic>
      <p:pic>
        <p:nvPicPr>
          <p:cNvPr id="6" name="Immagine 5" descr="Immagine che contiene Carattere, simbolo, Elementi grafici, logo&#10;&#10;Descrizione generata automaticamente">
            <a:extLst>
              <a:ext uri="{FF2B5EF4-FFF2-40B4-BE49-F238E27FC236}">
                <a16:creationId xmlns:a16="http://schemas.microsoft.com/office/drawing/2014/main" id="{FAFB03EC-4AA1-2EFB-1B48-ACFB0D6B6180}"/>
              </a:ext>
            </a:extLst>
          </p:cNvPr>
          <p:cNvPicPr>
            <a:picLocks noChangeAspect="1"/>
          </p:cNvPicPr>
          <p:nvPr/>
        </p:nvPicPr>
        <p:blipFill>
          <a:blip r:embed="rId6">
            <a:clrChange>
              <a:clrFrom>
                <a:srgbClr val="F4F4F6"/>
              </a:clrFrom>
              <a:clrTo>
                <a:srgbClr val="F4F4F6">
                  <a:alpha val="0"/>
                </a:srgbClr>
              </a:clrTo>
            </a:clrChange>
          </a:blip>
          <a:stretch>
            <a:fillRect/>
          </a:stretch>
        </p:blipFill>
        <p:spPr>
          <a:xfrm rot="741471">
            <a:off x="8229446" y="1010680"/>
            <a:ext cx="2591566" cy="1863987"/>
          </a:xfrm>
          <a:prstGeom prst="rect">
            <a:avLst/>
          </a:prstGeom>
        </p:spPr>
      </p:pic>
      <p:sp>
        <p:nvSpPr>
          <p:cNvPr id="4" name="CasellaDiTesto 3">
            <a:extLst>
              <a:ext uri="{FF2B5EF4-FFF2-40B4-BE49-F238E27FC236}">
                <a16:creationId xmlns:a16="http://schemas.microsoft.com/office/drawing/2014/main" id="{0C77C0D3-C4B7-5E44-8CC4-096AA3FD9A11}"/>
              </a:ext>
            </a:extLst>
          </p:cNvPr>
          <p:cNvSpPr txBox="1"/>
          <p:nvPr/>
        </p:nvSpPr>
        <p:spPr>
          <a:xfrm>
            <a:off x="3028950" y="4705350"/>
            <a:ext cx="6229350" cy="646331"/>
          </a:xfrm>
          <a:prstGeom prst="rect">
            <a:avLst/>
          </a:prstGeom>
          <a:noFill/>
        </p:spPr>
        <p:txBody>
          <a:bodyPr wrap="square" rtlCol="0">
            <a:spAutoFit/>
          </a:bodyPr>
          <a:lstStyle/>
          <a:p>
            <a:r>
              <a:rPr lang="en-US" dirty="0"/>
              <a:t>WHAT IF YOU WERE RUNNING AWAY FROM SOMETHING BEAUTIFUL?</a:t>
            </a:r>
            <a:endParaRPr lang="it-IT" dirty="0"/>
          </a:p>
        </p:txBody>
      </p:sp>
    </p:spTree>
    <p:extLst>
      <p:ext uri="{BB962C8B-B14F-4D97-AF65-F5344CB8AC3E}">
        <p14:creationId xmlns:p14="http://schemas.microsoft.com/office/powerpoint/2010/main" val="16561191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F0370-44F6-B77E-FA3C-009B86152F86}"/>
            </a:ext>
          </a:extLst>
        </p:cNvPr>
        <p:cNvGrpSpPr/>
        <p:nvPr/>
      </p:nvGrpSpPr>
      <p:grpSpPr>
        <a:xfrm>
          <a:off x="0" y="0"/>
          <a:ext cx="0" cy="0"/>
          <a:chOff x="0" y="0"/>
          <a:chExt cx="0" cy="0"/>
        </a:xfrm>
      </p:grpSpPr>
      <p:pic>
        <p:nvPicPr>
          <p:cNvPr id="3" name="Immagine 2" descr="Immagine che contiene vortice, spirale, cerchio&#10;&#10;Descrizione generata automaticamente">
            <a:extLst>
              <a:ext uri="{FF2B5EF4-FFF2-40B4-BE49-F238E27FC236}">
                <a16:creationId xmlns:a16="http://schemas.microsoft.com/office/drawing/2014/main" id="{A03F1526-8C49-ABDE-D18E-636C3F2556C5}"/>
              </a:ext>
            </a:extLst>
          </p:cNvPr>
          <p:cNvPicPr>
            <a:picLocks noChangeAspect="1"/>
          </p:cNvPicPr>
          <p:nvPr/>
        </p:nvPicPr>
        <p:blipFill>
          <a:blip r:embed="rId3">
            <a:alphaModFix/>
          </a:blip>
          <a:stretch>
            <a:fillRect/>
          </a:stretch>
        </p:blipFill>
        <p:spPr>
          <a:xfrm>
            <a:off x="0" y="0"/>
            <a:ext cx="12192000" cy="6940347"/>
          </a:xfrm>
          <a:prstGeom prst="rect">
            <a:avLst/>
          </a:prstGeom>
        </p:spPr>
      </p:pic>
      <p:sp>
        <p:nvSpPr>
          <p:cNvPr id="8" name="Rettangolo 7">
            <a:extLst>
              <a:ext uri="{FF2B5EF4-FFF2-40B4-BE49-F238E27FC236}">
                <a16:creationId xmlns:a16="http://schemas.microsoft.com/office/drawing/2014/main" id="{910A75EC-80DF-9A82-0A06-F988AD6FD3B2}"/>
              </a:ext>
            </a:extLst>
          </p:cNvPr>
          <p:cNvSpPr/>
          <p:nvPr/>
        </p:nvSpPr>
        <p:spPr>
          <a:xfrm>
            <a:off x="4527932" y="5525996"/>
            <a:ext cx="3893633" cy="381416"/>
          </a:xfrm>
          <a:custGeom>
            <a:avLst/>
            <a:gdLst>
              <a:gd name="connsiteX0" fmla="*/ 0 w 3893633"/>
              <a:gd name="connsiteY0" fmla="*/ 0 h 381416"/>
              <a:gd name="connsiteX1" fmla="*/ 517297 w 3893633"/>
              <a:gd name="connsiteY1" fmla="*/ 0 h 381416"/>
              <a:gd name="connsiteX2" fmla="*/ 956721 w 3893633"/>
              <a:gd name="connsiteY2" fmla="*/ 0 h 381416"/>
              <a:gd name="connsiteX3" fmla="*/ 1435082 w 3893633"/>
              <a:gd name="connsiteY3" fmla="*/ 0 h 381416"/>
              <a:gd name="connsiteX4" fmla="*/ 2030251 w 3893633"/>
              <a:gd name="connsiteY4" fmla="*/ 0 h 381416"/>
              <a:gd name="connsiteX5" fmla="*/ 2547548 w 3893633"/>
              <a:gd name="connsiteY5" fmla="*/ 0 h 381416"/>
              <a:gd name="connsiteX6" fmla="*/ 3025909 w 3893633"/>
              <a:gd name="connsiteY6" fmla="*/ 0 h 381416"/>
              <a:gd name="connsiteX7" fmla="*/ 3893633 w 3893633"/>
              <a:gd name="connsiteY7" fmla="*/ 0 h 381416"/>
              <a:gd name="connsiteX8" fmla="*/ 3893633 w 3893633"/>
              <a:gd name="connsiteY8" fmla="*/ 381416 h 381416"/>
              <a:gd name="connsiteX9" fmla="*/ 3337400 w 3893633"/>
              <a:gd name="connsiteY9" fmla="*/ 381416 h 381416"/>
              <a:gd name="connsiteX10" fmla="*/ 2859039 w 3893633"/>
              <a:gd name="connsiteY10" fmla="*/ 381416 h 381416"/>
              <a:gd name="connsiteX11" fmla="*/ 2224933 w 3893633"/>
              <a:gd name="connsiteY11" fmla="*/ 381416 h 381416"/>
              <a:gd name="connsiteX12" fmla="*/ 1707636 w 3893633"/>
              <a:gd name="connsiteY12" fmla="*/ 381416 h 381416"/>
              <a:gd name="connsiteX13" fmla="*/ 1268212 w 3893633"/>
              <a:gd name="connsiteY13" fmla="*/ 381416 h 381416"/>
              <a:gd name="connsiteX14" fmla="*/ 673042 w 3893633"/>
              <a:gd name="connsiteY14" fmla="*/ 381416 h 381416"/>
              <a:gd name="connsiteX15" fmla="*/ 0 w 3893633"/>
              <a:gd name="connsiteY15" fmla="*/ 381416 h 381416"/>
              <a:gd name="connsiteX16" fmla="*/ 0 w 3893633"/>
              <a:gd name="connsiteY16" fmla="*/ 0 h 381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3633" h="381416" fill="none" extrusionOk="0">
                <a:moveTo>
                  <a:pt x="0" y="0"/>
                </a:moveTo>
                <a:cubicBezTo>
                  <a:pt x="187703" y="-49660"/>
                  <a:pt x="367055" y="55616"/>
                  <a:pt x="517297" y="0"/>
                </a:cubicBezTo>
                <a:cubicBezTo>
                  <a:pt x="667539" y="-55616"/>
                  <a:pt x="829403" y="24366"/>
                  <a:pt x="956721" y="0"/>
                </a:cubicBezTo>
                <a:cubicBezTo>
                  <a:pt x="1084039" y="-24366"/>
                  <a:pt x="1202248" y="53680"/>
                  <a:pt x="1435082" y="0"/>
                </a:cubicBezTo>
                <a:cubicBezTo>
                  <a:pt x="1667916" y="-53680"/>
                  <a:pt x="1755625" y="19977"/>
                  <a:pt x="2030251" y="0"/>
                </a:cubicBezTo>
                <a:cubicBezTo>
                  <a:pt x="2304877" y="-19977"/>
                  <a:pt x="2354409" y="44342"/>
                  <a:pt x="2547548" y="0"/>
                </a:cubicBezTo>
                <a:cubicBezTo>
                  <a:pt x="2740687" y="-44342"/>
                  <a:pt x="2871603" y="14171"/>
                  <a:pt x="3025909" y="0"/>
                </a:cubicBezTo>
                <a:cubicBezTo>
                  <a:pt x="3180215" y="-14171"/>
                  <a:pt x="3616256" y="12282"/>
                  <a:pt x="3893633" y="0"/>
                </a:cubicBezTo>
                <a:cubicBezTo>
                  <a:pt x="3895596" y="183723"/>
                  <a:pt x="3867068" y="238910"/>
                  <a:pt x="3893633" y="381416"/>
                </a:cubicBezTo>
                <a:cubicBezTo>
                  <a:pt x="3762493" y="387081"/>
                  <a:pt x="3584053" y="320368"/>
                  <a:pt x="3337400" y="381416"/>
                </a:cubicBezTo>
                <a:cubicBezTo>
                  <a:pt x="3090747" y="442464"/>
                  <a:pt x="3023962" y="349611"/>
                  <a:pt x="2859039" y="381416"/>
                </a:cubicBezTo>
                <a:cubicBezTo>
                  <a:pt x="2694116" y="413221"/>
                  <a:pt x="2482812" y="355844"/>
                  <a:pt x="2224933" y="381416"/>
                </a:cubicBezTo>
                <a:cubicBezTo>
                  <a:pt x="1967054" y="406988"/>
                  <a:pt x="1944878" y="353225"/>
                  <a:pt x="1707636" y="381416"/>
                </a:cubicBezTo>
                <a:cubicBezTo>
                  <a:pt x="1470394" y="409607"/>
                  <a:pt x="1451609" y="341864"/>
                  <a:pt x="1268212" y="381416"/>
                </a:cubicBezTo>
                <a:cubicBezTo>
                  <a:pt x="1084815" y="420968"/>
                  <a:pt x="966991" y="328508"/>
                  <a:pt x="673042" y="381416"/>
                </a:cubicBezTo>
                <a:cubicBezTo>
                  <a:pt x="379093" y="434324"/>
                  <a:pt x="167863" y="308916"/>
                  <a:pt x="0" y="381416"/>
                </a:cubicBezTo>
                <a:cubicBezTo>
                  <a:pt x="-38030" y="288219"/>
                  <a:pt x="30812" y="98141"/>
                  <a:pt x="0" y="0"/>
                </a:cubicBezTo>
                <a:close/>
              </a:path>
              <a:path w="3893633" h="381416" stroke="0" extrusionOk="0">
                <a:moveTo>
                  <a:pt x="0" y="0"/>
                </a:moveTo>
                <a:cubicBezTo>
                  <a:pt x="123700" y="-20860"/>
                  <a:pt x="282298" y="41937"/>
                  <a:pt x="517297" y="0"/>
                </a:cubicBezTo>
                <a:cubicBezTo>
                  <a:pt x="752296" y="-41937"/>
                  <a:pt x="811856" y="13521"/>
                  <a:pt x="956721" y="0"/>
                </a:cubicBezTo>
                <a:cubicBezTo>
                  <a:pt x="1101586" y="-13521"/>
                  <a:pt x="1376065" y="7625"/>
                  <a:pt x="1590827" y="0"/>
                </a:cubicBezTo>
                <a:cubicBezTo>
                  <a:pt x="1805589" y="-7625"/>
                  <a:pt x="1868861" y="12803"/>
                  <a:pt x="2108124" y="0"/>
                </a:cubicBezTo>
                <a:cubicBezTo>
                  <a:pt x="2347387" y="-12803"/>
                  <a:pt x="2438244" y="21694"/>
                  <a:pt x="2625421" y="0"/>
                </a:cubicBezTo>
                <a:cubicBezTo>
                  <a:pt x="2812598" y="-21694"/>
                  <a:pt x="2970911" y="39974"/>
                  <a:pt x="3259527" y="0"/>
                </a:cubicBezTo>
                <a:cubicBezTo>
                  <a:pt x="3548143" y="-39974"/>
                  <a:pt x="3614130" y="41428"/>
                  <a:pt x="3893633" y="0"/>
                </a:cubicBezTo>
                <a:cubicBezTo>
                  <a:pt x="3917887" y="124786"/>
                  <a:pt x="3867129" y="212557"/>
                  <a:pt x="3893633" y="381416"/>
                </a:cubicBezTo>
                <a:cubicBezTo>
                  <a:pt x="3730726" y="401294"/>
                  <a:pt x="3558168" y="327288"/>
                  <a:pt x="3415272" y="381416"/>
                </a:cubicBezTo>
                <a:cubicBezTo>
                  <a:pt x="3272376" y="435544"/>
                  <a:pt x="3103586" y="334141"/>
                  <a:pt x="2859039" y="381416"/>
                </a:cubicBezTo>
                <a:cubicBezTo>
                  <a:pt x="2614492" y="428691"/>
                  <a:pt x="2422998" y="318349"/>
                  <a:pt x="2302806" y="381416"/>
                </a:cubicBezTo>
                <a:cubicBezTo>
                  <a:pt x="2182614" y="444483"/>
                  <a:pt x="1952666" y="321490"/>
                  <a:pt x="1785509" y="381416"/>
                </a:cubicBezTo>
                <a:cubicBezTo>
                  <a:pt x="1618352" y="441342"/>
                  <a:pt x="1330856" y="330285"/>
                  <a:pt x="1151403" y="381416"/>
                </a:cubicBezTo>
                <a:cubicBezTo>
                  <a:pt x="971950" y="432547"/>
                  <a:pt x="654860" y="347729"/>
                  <a:pt x="517297" y="381416"/>
                </a:cubicBezTo>
                <a:cubicBezTo>
                  <a:pt x="379734" y="415103"/>
                  <a:pt x="193615" y="324967"/>
                  <a:pt x="0" y="381416"/>
                </a:cubicBezTo>
                <a:cubicBezTo>
                  <a:pt x="-11159" y="297951"/>
                  <a:pt x="15399" y="165382"/>
                  <a:pt x="0" y="0"/>
                </a:cubicBezTo>
                <a:close/>
              </a:path>
            </a:pathLst>
          </a:custGeom>
          <a:solidFill>
            <a:srgbClr val="A2D1F0"/>
          </a:solidFill>
          <a:ln cap="rnd">
            <a:solidFill>
              <a:srgbClr val="A2D1F0"/>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asellaDiTesto 3">
            <a:extLst>
              <a:ext uri="{FF2B5EF4-FFF2-40B4-BE49-F238E27FC236}">
                <a16:creationId xmlns:a16="http://schemas.microsoft.com/office/drawing/2014/main" id="{DBF5AC82-519E-0A21-005B-B2E7E2CCD448}"/>
              </a:ext>
            </a:extLst>
          </p:cNvPr>
          <p:cNvSpPr txBox="1"/>
          <p:nvPr/>
        </p:nvSpPr>
        <p:spPr>
          <a:xfrm>
            <a:off x="1902956" y="4741166"/>
            <a:ext cx="8790441"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b="1" dirty="0">
                <a:solidFill>
                  <a:prstClr val="white"/>
                </a:solidFill>
                <a:latin typeface="Aptos" panose="02110004020202020204"/>
              </a:rPr>
              <a:t>IF YOU WANT TO</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it-IT" sz="3600" b="1" i="0" u="none" strike="noStrike" kern="1200" cap="none" spc="0" normalizeH="0" baseline="0" noProof="0" dirty="0">
                <a:ln>
                  <a:noFill/>
                </a:ln>
                <a:solidFill>
                  <a:prstClr val="white"/>
                </a:solidFill>
                <a:effectLst/>
                <a:uLnTx/>
                <a:uFillTx/>
                <a:latin typeface="Aptos" panose="02110004020202020204"/>
                <a:ea typeface="+mn-ea"/>
                <a:cs typeface="+mn-cs"/>
              </a:rPr>
              <a:t>GET OUT</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 OF SOMETHING </a:t>
            </a:r>
            <a:r>
              <a:rPr lang="it-IT" b="1" dirty="0">
                <a:solidFill>
                  <a:prstClr val="white"/>
                </a:solidFill>
                <a:latin typeface="Aptos" panose="02110004020202020204"/>
              </a:rPr>
              <a:t>YOU HAVE TO</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it-IT" sz="3600" b="1" i="0" u="none" strike="noStrike" kern="1200" cap="none" spc="0" normalizeH="0" baseline="0" noProof="0" dirty="0">
                <a:ln>
                  <a:noFill/>
                </a:ln>
                <a:solidFill>
                  <a:prstClr val="white"/>
                </a:solidFill>
                <a:effectLst/>
                <a:uLnTx/>
                <a:uFillTx/>
                <a:latin typeface="Aptos" panose="02110004020202020204"/>
                <a:ea typeface="+mn-ea"/>
                <a:cs typeface="+mn-cs"/>
              </a:rPr>
              <a:t>GET </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INTO IT</a:t>
            </a:r>
          </a:p>
        </p:txBody>
      </p:sp>
      <p:sp>
        <p:nvSpPr>
          <p:cNvPr id="5" name="CasellaDiTesto 4">
            <a:extLst>
              <a:ext uri="{FF2B5EF4-FFF2-40B4-BE49-F238E27FC236}">
                <a16:creationId xmlns:a16="http://schemas.microsoft.com/office/drawing/2014/main" id="{A09E55DB-0B86-5D2C-B6AF-CE85EC069CA7}"/>
              </a:ext>
            </a:extLst>
          </p:cNvPr>
          <p:cNvSpPr txBox="1"/>
          <p:nvPr/>
        </p:nvSpPr>
        <p:spPr>
          <a:xfrm>
            <a:off x="3334651" y="5963662"/>
            <a:ext cx="6097836" cy="369332"/>
          </a:xfrm>
          <a:prstGeom prst="rect">
            <a:avLst/>
          </a:prstGeom>
          <a:noFill/>
        </p:spPr>
        <p:txBody>
          <a:bodyPr wrap="square">
            <a:spAutoFit/>
          </a:bodyPr>
          <a:lstStyle/>
          <a:p>
            <a:pPr lvl="0" algn="ctr">
              <a:defRPr/>
            </a:pPr>
            <a:r>
              <a:rPr lang="en-US" b="1" dirty="0">
                <a:solidFill>
                  <a:schemeClr val="bg1"/>
                </a:solidFill>
              </a:rPr>
              <a:t>WHAT DO YOU THINK</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a:t>
            </a:r>
          </a:p>
        </p:txBody>
      </p:sp>
      <p:sp>
        <p:nvSpPr>
          <p:cNvPr id="7" name="CasellaDiTesto 6">
            <a:extLst>
              <a:ext uri="{FF2B5EF4-FFF2-40B4-BE49-F238E27FC236}">
                <a16:creationId xmlns:a16="http://schemas.microsoft.com/office/drawing/2014/main" id="{328FA8B7-6371-8D55-5EC3-5F256C934DA9}"/>
              </a:ext>
            </a:extLst>
          </p:cNvPr>
          <p:cNvSpPr txBox="1"/>
          <p:nvPr/>
        </p:nvSpPr>
        <p:spPr>
          <a:xfrm>
            <a:off x="3994886" y="5532038"/>
            <a:ext cx="5160686" cy="369332"/>
          </a:xfrm>
          <a:prstGeom prst="rect">
            <a:avLst/>
          </a:prstGeom>
          <a:noFill/>
        </p:spPr>
        <p:txBody>
          <a:bodyPr wrap="square">
            <a:spAutoFit/>
          </a:bodyPr>
          <a:lstStyle/>
          <a:p>
            <a:pPr lvl="0" algn="ctr">
              <a:defRPr/>
            </a:pPr>
            <a:r>
              <a:rPr lang="en-US" b="1" dirty="0">
                <a:solidFill>
                  <a:schemeClr val="bg1"/>
                </a:solidFill>
              </a:rPr>
              <a:t>NOT ALONE THIS TIME</a:t>
            </a:r>
            <a:r>
              <a:rPr kumimoji="0" lang="it-IT" sz="1800" b="1" i="0" u="none" strike="noStrike" kern="1200" cap="none" spc="0" normalizeH="0" baseline="0" noProof="0" dirty="0">
                <a:ln>
                  <a:noFill/>
                </a:ln>
                <a:solidFill>
                  <a:prstClr val="white"/>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535795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C7C5D-5107-EE20-355A-54777B323EF7}"/>
            </a:ext>
          </a:extLst>
        </p:cNvPr>
        <p:cNvGrpSpPr/>
        <p:nvPr/>
      </p:nvGrpSpPr>
      <p:grpSpPr>
        <a:xfrm>
          <a:off x="0" y="0"/>
          <a:ext cx="0" cy="0"/>
          <a:chOff x="0" y="0"/>
          <a:chExt cx="0" cy="0"/>
        </a:xfrm>
      </p:grpSpPr>
      <p:pic>
        <p:nvPicPr>
          <p:cNvPr id="4" name="Immagine 3">
            <a:extLst>
              <a:ext uri="{FF2B5EF4-FFF2-40B4-BE49-F238E27FC236}">
                <a16:creationId xmlns:a16="http://schemas.microsoft.com/office/drawing/2014/main" id="{83F53D44-64BA-FE31-0885-62109051B008}"/>
              </a:ext>
            </a:extLst>
          </p:cNvPr>
          <p:cNvPicPr>
            <a:picLocks noChangeAspect="1"/>
          </p:cNvPicPr>
          <p:nvPr/>
        </p:nvPicPr>
        <p:blipFill>
          <a:blip r:embed="rId3">
            <a:extLst>
              <a:ext uri="{28A0092B-C50C-407E-A947-70E740481C1C}">
                <a14:useLocalDpi xmlns:a14="http://schemas.microsoft.com/office/drawing/2010/main" val="0"/>
              </a:ext>
            </a:extLst>
          </a:blip>
          <a:srcRect t="8192" b="2811"/>
          <a:stretch/>
        </p:blipFill>
        <p:spPr>
          <a:xfrm>
            <a:off x="0" y="0"/>
            <a:ext cx="12192000" cy="6163732"/>
          </a:xfrm>
          <a:prstGeom prst="rect">
            <a:avLst/>
          </a:prstGeom>
        </p:spPr>
      </p:pic>
      <p:sp>
        <p:nvSpPr>
          <p:cNvPr id="17" name="CasellaDiTesto 16">
            <a:extLst>
              <a:ext uri="{FF2B5EF4-FFF2-40B4-BE49-F238E27FC236}">
                <a16:creationId xmlns:a16="http://schemas.microsoft.com/office/drawing/2014/main" id="{EF08F797-E3A3-A6F8-6230-C35442CFA94F}"/>
              </a:ext>
            </a:extLst>
          </p:cNvPr>
          <p:cNvSpPr txBox="1"/>
          <p:nvPr/>
        </p:nvSpPr>
        <p:spPr>
          <a:xfrm>
            <a:off x="751115" y="2564193"/>
            <a:ext cx="5540828" cy="1231106"/>
          </a:xfrm>
          <a:prstGeom prst="rect">
            <a:avLst/>
          </a:prstGeom>
          <a:noFill/>
        </p:spPr>
        <p:txBody>
          <a:bodyPr wrap="square" rtlCol="0">
            <a:spAutoFit/>
          </a:bodyPr>
          <a:lstStyle/>
          <a:p>
            <a:r>
              <a:rPr lang="it-IT" sz="2800" b="1" i="1" dirty="0">
                <a:solidFill>
                  <a:schemeClr val="bg1"/>
                </a:solidFill>
                <a:latin typeface="Aptos" panose="020B0004020202020204" pitchFamily="34" charset="0"/>
              </a:rPr>
              <a:t>AWAKENING IS THAT MOMENT THAT PRECEDES DOUBT</a:t>
            </a:r>
            <a:endParaRPr lang="it-IT" sz="1800" i="1" dirty="0">
              <a:solidFill>
                <a:schemeClr val="bg1"/>
              </a:solidFill>
              <a:latin typeface="Aptos Light" panose="020B0004020202020204" pitchFamily="34" charset="0"/>
            </a:endParaRPr>
          </a:p>
          <a:p>
            <a:r>
              <a:rPr lang="en-US" dirty="0">
                <a:solidFill>
                  <a:schemeClr val="bg1"/>
                </a:solidFill>
              </a:rPr>
              <a:t>AWAKENING IS THE POINT THAT PRECEDES DOUBT</a:t>
            </a:r>
            <a:endParaRPr lang="it-IT" dirty="0">
              <a:solidFill>
                <a:schemeClr val="bg1"/>
              </a:solidFill>
            </a:endParaRPr>
          </a:p>
        </p:txBody>
      </p:sp>
      <p:cxnSp>
        <p:nvCxnSpPr>
          <p:cNvPr id="5" name="Connettore 1 4">
            <a:extLst>
              <a:ext uri="{FF2B5EF4-FFF2-40B4-BE49-F238E27FC236}">
                <a16:creationId xmlns:a16="http://schemas.microsoft.com/office/drawing/2014/main" id="{1A2B180D-4A3A-D278-EDE8-5DA03E1ECDCB}"/>
              </a:ext>
            </a:extLst>
          </p:cNvPr>
          <p:cNvCxnSpPr>
            <a:cxnSpLocks/>
          </p:cNvCxnSpPr>
          <p:nvPr/>
        </p:nvCxnSpPr>
        <p:spPr>
          <a:xfrm>
            <a:off x="583894" y="6353380"/>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Immagine 5">
            <a:extLst>
              <a:ext uri="{FF2B5EF4-FFF2-40B4-BE49-F238E27FC236}">
                <a16:creationId xmlns:a16="http://schemas.microsoft.com/office/drawing/2014/main" id="{4C29C6D1-B510-3F0C-A5E3-9F9827444529}"/>
              </a:ext>
            </a:extLst>
          </p:cNvPr>
          <p:cNvPicPr>
            <a:picLocks noChangeAspect="1"/>
          </p:cNvPicPr>
          <p:nvPr/>
        </p:nvPicPr>
        <p:blipFill>
          <a:blip r:embed="rId4"/>
          <a:stretch>
            <a:fillRect/>
          </a:stretch>
        </p:blipFill>
        <p:spPr>
          <a:xfrm>
            <a:off x="333593" y="6221216"/>
            <a:ext cx="867956" cy="264328"/>
          </a:xfrm>
          <a:prstGeom prst="rect">
            <a:avLst/>
          </a:prstGeom>
          <a:solidFill>
            <a:schemeClr val="bg1"/>
          </a:solidFill>
        </p:spPr>
      </p:pic>
    </p:spTree>
    <p:extLst>
      <p:ext uri="{BB962C8B-B14F-4D97-AF65-F5344CB8AC3E}">
        <p14:creationId xmlns:p14="http://schemas.microsoft.com/office/powerpoint/2010/main" val="212701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53816-02C4-7F9D-EF5A-FE4B56249B86}"/>
            </a:ext>
          </a:extLst>
        </p:cNvPr>
        <p:cNvGrpSpPr/>
        <p:nvPr/>
      </p:nvGrpSpPr>
      <p:grpSpPr>
        <a:xfrm>
          <a:off x="0" y="0"/>
          <a:ext cx="0" cy="0"/>
          <a:chOff x="0" y="0"/>
          <a:chExt cx="0" cy="0"/>
        </a:xfrm>
      </p:grpSpPr>
      <p:sp>
        <p:nvSpPr>
          <p:cNvPr id="3" name="Rettangolo 2">
            <a:extLst>
              <a:ext uri="{FF2B5EF4-FFF2-40B4-BE49-F238E27FC236}">
                <a16:creationId xmlns:a16="http://schemas.microsoft.com/office/drawing/2014/main" id="{9C7F2C43-6661-66DE-96AE-E25B495713FD}"/>
              </a:ext>
            </a:extLst>
          </p:cNvPr>
          <p:cNvSpPr/>
          <p:nvPr/>
        </p:nvSpPr>
        <p:spPr>
          <a:xfrm>
            <a:off x="4854894" y="5075804"/>
            <a:ext cx="4843751" cy="239146"/>
          </a:xfrm>
          <a:custGeom>
            <a:avLst/>
            <a:gdLst>
              <a:gd name="connsiteX0" fmla="*/ 0 w 4843751"/>
              <a:gd name="connsiteY0" fmla="*/ 0 h 239146"/>
              <a:gd name="connsiteX1" fmla="*/ 441320 w 4843751"/>
              <a:gd name="connsiteY1" fmla="*/ 0 h 239146"/>
              <a:gd name="connsiteX2" fmla="*/ 931077 w 4843751"/>
              <a:gd name="connsiteY2" fmla="*/ 0 h 239146"/>
              <a:gd name="connsiteX3" fmla="*/ 1372396 w 4843751"/>
              <a:gd name="connsiteY3" fmla="*/ 0 h 239146"/>
              <a:gd name="connsiteX4" fmla="*/ 1959028 w 4843751"/>
              <a:gd name="connsiteY4" fmla="*/ 0 h 239146"/>
              <a:gd name="connsiteX5" fmla="*/ 2497223 w 4843751"/>
              <a:gd name="connsiteY5" fmla="*/ 0 h 239146"/>
              <a:gd name="connsiteX6" fmla="*/ 3035417 w 4843751"/>
              <a:gd name="connsiteY6" fmla="*/ 0 h 239146"/>
              <a:gd name="connsiteX7" fmla="*/ 3670487 w 4843751"/>
              <a:gd name="connsiteY7" fmla="*/ 0 h 239146"/>
              <a:gd name="connsiteX8" fmla="*/ 4257119 w 4843751"/>
              <a:gd name="connsiteY8" fmla="*/ 0 h 239146"/>
              <a:gd name="connsiteX9" fmla="*/ 4843751 w 4843751"/>
              <a:gd name="connsiteY9" fmla="*/ 0 h 239146"/>
              <a:gd name="connsiteX10" fmla="*/ 4843751 w 4843751"/>
              <a:gd name="connsiteY10" fmla="*/ 239146 h 239146"/>
              <a:gd name="connsiteX11" fmla="*/ 4450869 w 4843751"/>
              <a:gd name="connsiteY11" fmla="*/ 239146 h 239146"/>
              <a:gd name="connsiteX12" fmla="*/ 4009549 w 4843751"/>
              <a:gd name="connsiteY12" fmla="*/ 239146 h 239146"/>
              <a:gd name="connsiteX13" fmla="*/ 3422917 w 4843751"/>
              <a:gd name="connsiteY13" fmla="*/ 239146 h 239146"/>
              <a:gd name="connsiteX14" fmla="*/ 2787848 w 4843751"/>
              <a:gd name="connsiteY14" fmla="*/ 239146 h 239146"/>
              <a:gd name="connsiteX15" fmla="*/ 2298091 w 4843751"/>
              <a:gd name="connsiteY15" fmla="*/ 239146 h 239146"/>
              <a:gd name="connsiteX16" fmla="*/ 1663021 w 4843751"/>
              <a:gd name="connsiteY16" fmla="*/ 239146 h 239146"/>
              <a:gd name="connsiteX17" fmla="*/ 1221702 w 4843751"/>
              <a:gd name="connsiteY17" fmla="*/ 239146 h 239146"/>
              <a:gd name="connsiteX18" fmla="*/ 828820 w 4843751"/>
              <a:gd name="connsiteY18" fmla="*/ 239146 h 239146"/>
              <a:gd name="connsiteX19" fmla="*/ 0 w 4843751"/>
              <a:gd name="connsiteY19" fmla="*/ 239146 h 239146"/>
              <a:gd name="connsiteX20" fmla="*/ 0 w 4843751"/>
              <a:gd name="connsiteY20" fmla="*/ 0 h 239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43751" h="239146" fill="none" extrusionOk="0">
                <a:moveTo>
                  <a:pt x="0" y="0"/>
                </a:moveTo>
                <a:cubicBezTo>
                  <a:pt x="215796" y="-50220"/>
                  <a:pt x="229063" y="23576"/>
                  <a:pt x="441320" y="0"/>
                </a:cubicBezTo>
                <a:cubicBezTo>
                  <a:pt x="653577" y="-23576"/>
                  <a:pt x="780295" y="36356"/>
                  <a:pt x="931077" y="0"/>
                </a:cubicBezTo>
                <a:cubicBezTo>
                  <a:pt x="1081859" y="-36356"/>
                  <a:pt x="1259207" y="9296"/>
                  <a:pt x="1372396" y="0"/>
                </a:cubicBezTo>
                <a:cubicBezTo>
                  <a:pt x="1485585" y="-9296"/>
                  <a:pt x="1674171" y="24984"/>
                  <a:pt x="1959028" y="0"/>
                </a:cubicBezTo>
                <a:cubicBezTo>
                  <a:pt x="2243885" y="-24984"/>
                  <a:pt x="2310110" y="24328"/>
                  <a:pt x="2497223" y="0"/>
                </a:cubicBezTo>
                <a:cubicBezTo>
                  <a:pt x="2684336" y="-24328"/>
                  <a:pt x="2922599" y="46146"/>
                  <a:pt x="3035417" y="0"/>
                </a:cubicBezTo>
                <a:cubicBezTo>
                  <a:pt x="3148235" y="-46146"/>
                  <a:pt x="3417614" y="30059"/>
                  <a:pt x="3670487" y="0"/>
                </a:cubicBezTo>
                <a:cubicBezTo>
                  <a:pt x="3923360" y="-30059"/>
                  <a:pt x="4077375" y="22612"/>
                  <a:pt x="4257119" y="0"/>
                </a:cubicBezTo>
                <a:cubicBezTo>
                  <a:pt x="4436863" y="-22612"/>
                  <a:pt x="4684586" y="8496"/>
                  <a:pt x="4843751" y="0"/>
                </a:cubicBezTo>
                <a:cubicBezTo>
                  <a:pt x="4862948" y="99804"/>
                  <a:pt x="4818149" y="162002"/>
                  <a:pt x="4843751" y="239146"/>
                </a:cubicBezTo>
                <a:cubicBezTo>
                  <a:pt x="4749342" y="252030"/>
                  <a:pt x="4573532" y="205919"/>
                  <a:pt x="4450869" y="239146"/>
                </a:cubicBezTo>
                <a:cubicBezTo>
                  <a:pt x="4328206" y="272373"/>
                  <a:pt x="4161306" y="218772"/>
                  <a:pt x="4009549" y="239146"/>
                </a:cubicBezTo>
                <a:cubicBezTo>
                  <a:pt x="3857792" y="259520"/>
                  <a:pt x="3550087" y="208882"/>
                  <a:pt x="3422917" y="239146"/>
                </a:cubicBezTo>
                <a:cubicBezTo>
                  <a:pt x="3295747" y="269410"/>
                  <a:pt x="3017133" y="167675"/>
                  <a:pt x="2787848" y="239146"/>
                </a:cubicBezTo>
                <a:cubicBezTo>
                  <a:pt x="2558563" y="310617"/>
                  <a:pt x="2481831" y="237686"/>
                  <a:pt x="2298091" y="239146"/>
                </a:cubicBezTo>
                <a:cubicBezTo>
                  <a:pt x="2114351" y="240606"/>
                  <a:pt x="1910273" y="168252"/>
                  <a:pt x="1663021" y="239146"/>
                </a:cubicBezTo>
                <a:cubicBezTo>
                  <a:pt x="1415769" y="310040"/>
                  <a:pt x="1316527" y="206249"/>
                  <a:pt x="1221702" y="239146"/>
                </a:cubicBezTo>
                <a:cubicBezTo>
                  <a:pt x="1126877" y="272043"/>
                  <a:pt x="980543" y="198755"/>
                  <a:pt x="828820" y="239146"/>
                </a:cubicBezTo>
                <a:cubicBezTo>
                  <a:pt x="677097" y="279537"/>
                  <a:pt x="177824" y="176216"/>
                  <a:pt x="0" y="239146"/>
                </a:cubicBezTo>
                <a:cubicBezTo>
                  <a:pt x="-2117" y="120472"/>
                  <a:pt x="6848" y="85493"/>
                  <a:pt x="0" y="0"/>
                </a:cubicBezTo>
                <a:close/>
              </a:path>
              <a:path w="4843751" h="239146" stroke="0" extrusionOk="0">
                <a:moveTo>
                  <a:pt x="0" y="0"/>
                </a:moveTo>
                <a:cubicBezTo>
                  <a:pt x="133171" y="-40231"/>
                  <a:pt x="324797" y="29100"/>
                  <a:pt x="489757" y="0"/>
                </a:cubicBezTo>
                <a:cubicBezTo>
                  <a:pt x="654717" y="-29100"/>
                  <a:pt x="791507" y="42617"/>
                  <a:pt x="882639" y="0"/>
                </a:cubicBezTo>
                <a:cubicBezTo>
                  <a:pt x="973771" y="-42617"/>
                  <a:pt x="1261826" y="28618"/>
                  <a:pt x="1517709" y="0"/>
                </a:cubicBezTo>
                <a:cubicBezTo>
                  <a:pt x="1773592" y="-28618"/>
                  <a:pt x="1811123" y="52291"/>
                  <a:pt x="2007466" y="0"/>
                </a:cubicBezTo>
                <a:cubicBezTo>
                  <a:pt x="2203809" y="-52291"/>
                  <a:pt x="2332641" y="4734"/>
                  <a:pt x="2497223" y="0"/>
                </a:cubicBezTo>
                <a:cubicBezTo>
                  <a:pt x="2661805" y="-4734"/>
                  <a:pt x="2959265" y="14115"/>
                  <a:pt x="3132292" y="0"/>
                </a:cubicBezTo>
                <a:cubicBezTo>
                  <a:pt x="3305319" y="-14115"/>
                  <a:pt x="3434122" y="24205"/>
                  <a:pt x="3573612" y="0"/>
                </a:cubicBezTo>
                <a:cubicBezTo>
                  <a:pt x="3713102" y="-24205"/>
                  <a:pt x="4065906" y="12382"/>
                  <a:pt x="4208681" y="0"/>
                </a:cubicBezTo>
                <a:cubicBezTo>
                  <a:pt x="4351456" y="-12382"/>
                  <a:pt x="4707873" y="38868"/>
                  <a:pt x="4843751" y="0"/>
                </a:cubicBezTo>
                <a:cubicBezTo>
                  <a:pt x="4865347" y="96307"/>
                  <a:pt x="4817895" y="129437"/>
                  <a:pt x="4843751" y="239146"/>
                </a:cubicBezTo>
                <a:cubicBezTo>
                  <a:pt x="4686531" y="269459"/>
                  <a:pt x="4548814" y="230765"/>
                  <a:pt x="4305556" y="239146"/>
                </a:cubicBezTo>
                <a:cubicBezTo>
                  <a:pt x="4062298" y="247527"/>
                  <a:pt x="3936780" y="212187"/>
                  <a:pt x="3815799" y="239146"/>
                </a:cubicBezTo>
                <a:cubicBezTo>
                  <a:pt x="3694818" y="266105"/>
                  <a:pt x="3469674" y="209363"/>
                  <a:pt x="3180730" y="239146"/>
                </a:cubicBezTo>
                <a:cubicBezTo>
                  <a:pt x="2891786" y="268929"/>
                  <a:pt x="2781954" y="172324"/>
                  <a:pt x="2545660" y="239146"/>
                </a:cubicBezTo>
                <a:cubicBezTo>
                  <a:pt x="2309366" y="305968"/>
                  <a:pt x="2245031" y="197631"/>
                  <a:pt x="2104341" y="239146"/>
                </a:cubicBezTo>
                <a:cubicBezTo>
                  <a:pt x="1963651" y="280661"/>
                  <a:pt x="1684771" y="209197"/>
                  <a:pt x="1566146" y="239146"/>
                </a:cubicBezTo>
                <a:cubicBezTo>
                  <a:pt x="1447522" y="269095"/>
                  <a:pt x="1096259" y="174605"/>
                  <a:pt x="931077" y="239146"/>
                </a:cubicBezTo>
                <a:cubicBezTo>
                  <a:pt x="765895" y="303687"/>
                  <a:pt x="237625" y="229980"/>
                  <a:pt x="0" y="239146"/>
                </a:cubicBezTo>
                <a:cubicBezTo>
                  <a:pt x="-23606" y="183070"/>
                  <a:pt x="21790" y="91706"/>
                  <a:pt x="0" y="0"/>
                </a:cubicBezTo>
                <a:close/>
              </a:path>
            </a:pathLst>
          </a:custGeom>
          <a:solidFill>
            <a:srgbClr val="9ECEEE"/>
          </a:solidFill>
          <a:ln cap="rnd">
            <a:solidFill>
              <a:srgbClr val="9ECEEE"/>
            </a:solidFill>
            <a:bevel/>
            <a:extLst>
              <a:ext uri="{C807C97D-BFC1-408E-A445-0C87EB9F89A2}">
                <ask:lineSketchStyleProps xmln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CasellaDiTesto 3">
            <a:extLst>
              <a:ext uri="{FF2B5EF4-FFF2-40B4-BE49-F238E27FC236}">
                <a16:creationId xmlns:a16="http://schemas.microsoft.com/office/drawing/2014/main" id="{4EBC3BB6-FC4B-72AF-A31C-20A344E39C2B}"/>
              </a:ext>
            </a:extLst>
          </p:cNvPr>
          <p:cNvSpPr txBox="1"/>
          <p:nvPr/>
        </p:nvSpPr>
        <p:spPr>
          <a:xfrm>
            <a:off x="7001461" y="5102487"/>
            <a:ext cx="4955817" cy="55399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800" b="1" u="none" strike="noStrike" kern="1200" cap="none" spc="0" normalizeH="0" baseline="0" noProof="0" dirty="0">
                <a:ln>
                  <a:noFill/>
                </a:ln>
                <a:solidFill>
                  <a:prstClr val="black"/>
                </a:solidFill>
                <a:effectLst/>
                <a:uLnTx/>
                <a:uFillTx/>
                <a:latin typeface="Aptos" panose="020B0004020202020204" pitchFamily="34" charset="0"/>
                <a:cs typeface="Varela Round" panose="00000500000000000000" pitchFamily="2" charset="-79"/>
              </a:rPr>
              <a:t>ANGELO CATTANEO </a:t>
            </a:r>
            <a:r>
              <a:rPr lang="it-IT" sz="1600" dirty="0">
                <a:solidFill>
                  <a:prstClr val="black"/>
                </a:solidFill>
                <a:latin typeface="Aptos" panose="020B0004020202020204" pitchFamily="34" charset="0"/>
                <a:cs typeface="Varela Round" panose="00000500000000000000" pitchFamily="2" charset="-79"/>
              </a:rPr>
              <a:t> </a:t>
            </a:r>
          </a:p>
          <a:p>
            <a:pPr marL="0" marR="0" lvl="0" indent="0" algn="r" defTabSz="914400" rtl="0" eaLnBrk="1" fontAlgn="auto" latinLnBrk="0" hangingPunct="1">
              <a:lnSpc>
                <a:spcPct val="100000"/>
              </a:lnSpc>
              <a:spcBef>
                <a:spcPts val="0"/>
              </a:spcBef>
              <a:spcAft>
                <a:spcPts val="0"/>
              </a:spcAft>
              <a:buClrTx/>
              <a:buSzTx/>
              <a:buFontTx/>
              <a:buNone/>
              <a:tabLst/>
              <a:defRPr/>
            </a:pPr>
            <a:r>
              <a:rPr lang="it-IT" sz="1100" i="1" dirty="0">
                <a:solidFill>
                  <a:prstClr val="black"/>
                </a:solidFill>
                <a:latin typeface="Aptos" panose="020B0004020202020204" pitchFamily="34" charset="0"/>
                <a:cs typeface="Varela Round" panose="00000500000000000000" pitchFamily="2" charset="-79"/>
              </a:rPr>
              <a:t>FOUNDER OF THE GROUPS BROTHERS IN ACTION AND BE YOURSELF</a:t>
            </a:r>
            <a:endParaRPr kumimoji="0" lang="it-IT" sz="1100" i="1" u="none" strike="noStrike" kern="1200" cap="none" spc="0" normalizeH="0" baseline="0" noProof="0" dirty="0">
              <a:ln>
                <a:noFill/>
              </a:ln>
              <a:solidFill>
                <a:prstClr val="black"/>
              </a:solidFill>
              <a:effectLst/>
              <a:uLnTx/>
              <a:uFillTx/>
              <a:latin typeface="Aptos" panose="020B0004020202020204" pitchFamily="34" charset="0"/>
              <a:cs typeface="Varela Round" panose="00000500000000000000" pitchFamily="2" charset="-79"/>
            </a:endParaRPr>
          </a:p>
        </p:txBody>
      </p:sp>
      <p:pic>
        <p:nvPicPr>
          <p:cNvPr id="5" name="Picture 2" descr="C:\Users\Angelo\Documents\USB NEW SET 16\AZERO_Luigi Gariano\FOTO AZERO\SELEZIONE JOYTRAINER.IT 02\14_E4A1322_M01_P2.jpg">
            <a:extLst>
              <a:ext uri="{FF2B5EF4-FFF2-40B4-BE49-F238E27FC236}">
                <a16:creationId xmlns:a16="http://schemas.microsoft.com/office/drawing/2014/main" id="{896C2819-B0CF-E3EC-3B9E-83F683F020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1757" y="302309"/>
            <a:ext cx="7160243" cy="4773495"/>
          </a:xfrm>
          <a:prstGeom prst="rect">
            <a:avLst/>
          </a:prstGeom>
          <a:noFill/>
          <a:extLst>
            <a:ext uri="{909E8E84-426E-40DD-AFC4-6F175D3DCCD1}">
              <a14:hiddenFill xmlns:a14="http://schemas.microsoft.com/office/drawing/2010/main">
                <a:solidFill>
                  <a:srgbClr val="FFFFFF"/>
                </a:solidFill>
              </a14:hiddenFill>
            </a:ext>
          </a:extLst>
        </p:spPr>
      </p:pic>
      <p:cxnSp>
        <p:nvCxnSpPr>
          <p:cNvPr id="6" name="Connettore 1 5">
            <a:extLst>
              <a:ext uri="{FF2B5EF4-FFF2-40B4-BE49-F238E27FC236}">
                <a16:creationId xmlns:a16="http://schemas.microsoft.com/office/drawing/2014/main" id="{12EBBC86-692B-FB19-B3AD-2D0047959595}"/>
              </a:ext>
            </a:extLst>
          </p:cNvPr>
          <p:cNvCxnSpPr>
            <a:cxnSpLocks/>
          </p:cNvCxnSpPr>
          <p:nvPr/>
        </p:nvCxnSpPr>
        <p:spPr>
          <a:xfrm>
            <a:off x="597541" y="6312436"/>
            <a:ext cx="1107195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Immagine 6">
            <a:extLst>
              <a:ext uri="{FF2B5EF4-FFF2-40B4-BE49-F238E27FC236}">
                <a16:creationId xmlns:a16="http://schemas.microsoft.com/office/drawing/2014/main" id="{FEB3BE88-1815-45E6-6065-D20CD930BB01}"/>
              </a:ext>
            </a:extLst>
          </p:cNvPr>
          <p:cNvPicPr>
            <a:picLocks noChangeAspect="1"/>
          </p:cNvPicPr>
          <p:nvPr/>
        </p:nvPicPr>
        <p:blipFill>
          <a:blip r:embed="rId4"/>
          <a:stretch>
            <a:fillRect/>
          </a:stretch>
        </p:blipFill>
        <p:spPr>
          <a:xfrm>
            <a:off x="333593" y="6221216"/>
            <a:ext cx="867956" cy="264328"/>
          </a:xfrm>
          <a:prstGeom prst="rect">
            <a:avLst/>
          </a:prstGeom>
          <a:solidFill>
            <a:schemeClr val="bg1"/>
          </a:solidFill>
        </p:spPr>
      </p:pic>
      <p:sp>
        <p:nvSpPr>
          <p:cNvPr id="8" name="CasellaDiTesto 7">
            <a:extLst>
              <a:ext uri="{FF2B5EF4-FFF2-40B4-BE49-F238E27FC236}">
                <a16:creationId xmlns:a16="http://schemas.microsoft.com/office/drawing/2014/main" id="{B7CAFE45-8A22-E0C1-C357-0A51F7CE240C}"/>
              </a:ext>
            </a:extLst>
          </p:cNvPr>
          <p:cNvSpPr txBox="1"/>
          <p:nvPr/>
        </p:nvSpPr>
        <p:spPr>
          <a:xfrm>
            <a:off x="7070330" y="5332202"/>
            <a:ext cx="6098582" cy="584775"/>
          </a:xfrm>
          <a:prstGeom prst="rect">
            <a:avLst/>
          </a:prstGeom>
          <a:noFill/>
        </p:spPr>
        <p:txBody>
          <a:bodyPr wrap="square">
            <a:spAutoFit/>
          </a:bodyPr>
          <a:lstStyle/>
          <a:p>
            <a:endParaRPr lang="it-IT" sz="1600" dirty="0">
              <a:latin typeface="Aptos" panose="020B0004020202020204" pitchFamily="34" charset="0"/>
            </a:endParaRPr>
          </a:p>
          <a:p>
            <a:r>
              <a:rPr lang="it-IT" sz="1600" dirty="0">
                <a:latin typeface="Aptos" panose="020B0004020202020204" pitchFamily="34" charset="0"/>
                <a:hlinkClick r:id="rId5"/>
              </a:rPr>
              <a:t>www.joytrainer.it</a:t>
            </a:r>
            <a:r>
              <a:rPr lang="it-IT" sz="1600">
                <a:latin typeface="Aptos" panose="020B0004020202020204" pitchFamily="34" charset="0"/>
              </a:rPr>
              <a:t> - </a:t>
            </a:r>
            <a:r>
              <a:rPr lang="it-IT" sz="1600">
                <a:latin typeface="Aptos" panose="020B0004020202020204" pitchFamily="34" charset="0"/>
                <a:hlinkClick r:id="rId6"/>
              </a:rPr>
              <a:t>angelo@joytrainer.it</a:t>
            </a:r>
            <a:r>
              <a:rPr lang="it-IT" sz="1600">
                <a:latin typeface="Aptos" panose="020B0004020202020204" pitchFamily="34" charset="0"/>
              </a:rPr>
              <a:t> -  333.7317074</a:t>
            </a:r>
          </a:p>
        </p:txBody>
      </p:sp>
    </p:spTree>
    <p:extLst>
      <p:ext uri="{BB962C8B-B14F-4D97-AF65-F5344CB8AC3E}">
        <p14:creationId xmlns:p14="http://schemas.microsoft.com/office/powerpoint/2010/main" val="1023613956"/>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3210</TotalTime>
  <Words>729</Words>
  <Application>Microsoft Macintosh PowerPoint</Application>
  <PresentationFormat>Widescreen</PresentationFormat>
  <Paragraphs>111</Paragraphs>
  <Slides>21</Slides>
  <Notes>21</Notes>
  <HiddenSlides>0</HiddenSlides>
  <MMClips>0</MMClips>
  <ScaleCrop>false</ScaleCrop>
  <HeadingPairs>
    <vt:vector size="6" baseType="variant">
      <vt:variant>
        <vt:lpstr>Caratteri utilizzati</vt:lpstr>
      </vt:variant>
      <vt:variant>
        <vt:i4>13</vt:i4>
      </vt:variant>
      <vt:variant>
        <vt:lpstr>Tema</vt:lpstr>
      </vt:variant>
      <vt:variant>
        <vt:i4>3</vt:i4>
      </vt:variant>
      <vt:variant>
        <vt:lpstr>Titoli diapositive</vt:lpstr>
      </vt:variant>
      <vt:variant>
        <vt:i4>21</vt:i4>
      </vt:variant>
    </vt:vector>
  </HeadingPairs>
  <TitlesOfParts>
    <vt:vector size="37" baseType="lpstr">
      <vt:lpstr>Aldine721 BT Roman</vt:lpstr>
      <vt:lpstr>Aptos</vt:lpstr>
      <vt:lpstr>Aptos Display</vt:lpstr>
      <vt:lpstr>Aptos Light</vt:lpstr>
      <vt:lpstr>Arial</vt:lpstr>
      <vt:lpstr>Avenir Black</vt:lpstr>
      <vt:lpstr>Avenir Heavy</vt:lpstr>
      <vt:lpstr>Avenir Light</vt:lpstr>
      <vt:lpstr>Calibri</vt:lpstr>
      <vt:lpstr>Calibri Light</vt:lpstr>
      <vt:lpstr>Times New Roman</vt:lpstr>
      <vt:lpstr>Varela Round</vt:lpstr>
      <vt:lpstr>Wingdings</vt:lpstr>
      <vt:lpstr>Tema di Office</vt:lpstr>
      <vt:lpstr>1_Tema di Office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 METTI UN TITOLO</dc:title>
  <dc:creator>Silvia Manzoni</dc:creator>
  <cp:lastModifiedBy>ROBERTA MARIANI</cp:lastModifiedBy>
  <cp:revision>77</cp:revision>
  <dcterms:created xsi:type="dcterms:W3CDTF">2021-12-02T09:46:01Z</dcterms:created>
  <dcterms:modified xsi:type="dcterms:W3CDTF">2025-06-18T13:45:51Z</dcterms:modified>
</cp:coreProperties>
</file>