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72" r:id="rId3"/>
  </p:sldMasterIdLst>
  <p:notesMasterIdLst>
    <p:notesMasterId r:id="rId25"/>
  </p:notesMasterIdLst>
  <p:sldIdLst>
    <p:sldId id="2147473969" r:id="rId4"/>
    <p:sldId id="2147473966" r:id="rId5"/>
    <p:sldId id="2147473930" r:id="rId6"/>
    <p:sldId id="2147473960" r:id="rId7"/>
    <p:sldId id="273" r:id="rId8"/>
    <p:sldId id="2147480944" r:id="rId9"/>
    <p:sldId id="2147480945" r:id="rId10"/>
    <p:sldId id="2147480946" r:id="rId11"/>
    <p:sldId id="2147480947" r:id="rId12"/>
    <p:sldId id="2147480951" r:id="rId13"/>
    <p:sldId id="2147480949" r:id="rId14"/>
    <p:sldId id="2147480950" r:id="rId15"/>
    <p:sldId id="2147480952" r:id="rId16"/>
    <p:sldId id="2147480953" r:id="rId17"/>
    <p:sldId id="743" r:id="rId18"/>
    <p:sldId id="2147473974" r:id="rId19"/>
    <p:sldId id="2147473977" r:id="rId20"/>
    <p:sldId id="2147473978" r:id="rId21"/>
    <p:sldId id="2147473976" r:id="rId22"/>
    <p:sldId id="2147480955" r:id="rId23"/>
    <p:sldId id="2147480954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CEC"/>
    <a:srgbClr val="A2D1F0"/>
    <a:srgbClr val="9DCEEE"/>
    <a:srgbClr val="9BC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2D68D1-A53D-4095-B2A6-A7556E1245DD}" v="2" dt="2025-06-19T06:06:12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4" autoAdjust="0"/>
    <p:restoredTop sz="96027"/>
  </p:normalViewPr>
  <p:slideViewPr>
    <p:cSldViewPr snapToGrid="0" showGuides="1">
      <p:cViewPr varScale="1">
        <p:scale>
          <a:sx n="74" d="100"/>
          <a:sy n="74" d="100"/>
        </p:scale>
        <p:origin x="774" y="29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derica Aralla" userId="e39dc8271780acb0" providerId="LiveId" clId="{486F78EE-74FA-41BC-8129-1DEADA844E03}"/>
    <pc:docChg chg="custSel modSld">
      <pc:chgData name="Federica Aralla" userId="e39dc8271780acb0" providerId="LiveId" clId="{486F78EE-74FA-41BC-8129-1DEADA844E03}" dt="2025-06-16T07:20:15.962" v="53" actId="313"/>
      <pc:docMkLst>
        <pc:docMk/>
      </pc:docMkLst>
      <pc:sldChg chg="modSp mod">
        <pc:chgData name="Federica Aralla" userId="e39dc8271780acb0" providerId="LiveId" clId="{486F78EE-74FA-41BC-8129-1DEADA844E03}" dt="2025-06-16T07:20:15.962" v="53" actId="313"/>
        <pc:sldMkLst>
          <pc:docMk/>
          <pc:sldMk cId="3544271372" sldId="2147473966"/>
        </pc:sldMkLst>
        <pc:spChg chg="mod">
          <ac:chgData name="Federica Aralla" userId="e39dc8271780acb0" providerId="LiveId" clId="{486F78EE-74FA-41BC-8129-1DEADA844E03}" dt="2025-06-16T07:20:15.962" v="53" actId="313"/>
          <ac:spMkLst>
            <pc:docMk/>
            <pc:sldMk cId="3544271372" sldId="2147473966"/>
            <ac:spMk id="6" creationId="{B673EB62-AB40-3A9A-3D9A-ECD424D4B674}"/>
          </ac:spMkLst>
        </pc:spChg>
      </pc:sldChg>
    </pc:docChg>
  </pc:docChgLst>
  <pc:docChgLst>
    <pc:chgData name="Federica Aralla" userId="e39dc8271780acb0" providerId="LiveId" clId="{FE2D68D1-A53D-4095-B2A6-A7556E1245DD}"/>
    <pc:docChg chg="undo custSel modSld">
      <pc:chgData name="Federica Aralla" userId="e39dc8271780acb0" providerId="LiveId" clId="{FE2D68D1-A53D-4095-B2A6-A7556E1245DD}" dt="2025-06-19T06:10:33.444" v="7035" actId="6549"/>
      <pc:docMkLst>
        <pc:docMk/>
      </pc:docMkLst>
      <pc:sldChg chg="modSp mod">
        <pc:chgData name="Federica Aralla" userId="e39dc8271780acb0" providerId="LiveId" clId="{FE2D68D1-A53D-4095-B2A6-A7556E1245DD}" dt="2025-06-16T07:42:24.123" v="1044" actId="20577"/>
        <pc:sldMkLst>
          <pc:docMk/>
          <pc:sldMk cId="0" sldId="273"/>
        </pc:sldMkLst>
        <pc:spChg chg="mod">
          <ac:chgData name="Federica Aralla" userId="e39dc8271780acb0" providerId="LiveId" clId="{FE2D68D1-A53D-4095-B2A6-A7556E1245DD}" dt="2025-06-16T07:42:24.123" v="1044" actId="20577"/>
          <ac:spMkLst>
            <pc:docMk/>
            <pc:sldMk cId="0" sldId="273"/>
            <ac:spMk id="19" creationId="{64F4E2AE-2E7C-02B9-1BB1-F950449FA661}"/>
          </ac:spMkLst>
        </pc:spChg>
      </pc:sldChg>
      <pc:sldChg chg="modSp mod">
        <pc:chgData name="Federica Aralla" userId="e39dc8271780acb0" providerId="LiveId" clId="{FE2D68D1-A53D-4095-B2A6-A7556E1245DD}" dt="2025-06-16T09:53:09.825" v="5449" actId="14100"/>
        <pc:sldMkLst>
          <pc:docMk/>
          <pc:sldMk cId="2731213613" sldId="743"/>
        </pc:sldMkLst>
        <pc:spChg chg="mod">
          <ac:chgData name="Federica Aralla" userId="e39dc8271780acb0" providerId="LiveId" clId="{FE2D68D1-A53D-4095-B2A6-A7556E1245DD}" dt="2025-06-16T09:53:00.341" v="5448" actId="20577"/>
          <ac:spMkLst>
            <pc:docMk/>
            <pc:sldMk cId="2731213613" sldId="743"/>
            <ac:spMk id="3" creationId="{A06AB087-0AC0-C98E-93EA-461CCBB013D5}"/>
          </ac:spMkLst>
        </pc:spChg>
        <pc:spChg chg="mod">
          <ac:chgData name="Federica Aralla" userId="e39dc8271780acb0" providerId="LiveId" clId="{FE2D68D1-A53D-4095-B2A6-A7556E1245DD}" dt="2025-06-16T09:53:09.825" v="5449" actId="14100"/>
          <ac:spMkLst>
            <pc:docMk/>
            <pc:sldMk cId="2731213613" sldId="743"/>
            <ac:spMk id="5" creationId="{24B9A5C5-DCC2-0EAD-F170-F36E731EAB62}"/>
          </ac:spMkLst>
        </pc:spChg>
      </pc:sldChg>
      <pc:sldChg chg="modSp mod">
        <pc:chgData name="Federica Aralla" userId="e39dc8271780acb0" providerId="LiveId" clId="{FE2D68D1-A53D-4095-B2A6-A7556E1245DD}" dt="2025-06-16T07:32:12.177" v="499" actId="20577"/>
        <pc:sldMkLst>
          <pc:docMk/>
          <pc:sldMk cId="1237700953" sldId="2147473930"/>
        </pc:sldMkLst>
        <pc:spChg chg="mod">
          <ac:chgData name="Federica Aralla" userId="e39dc8271780acb0" providerId="LiveId" clId="{FE2D68D1-A53D-4095-B2A6-A7556E1245DD}" dt="2025-06-16T07:32:12.177" v="499" actId="20577"/>
          <ac:spMkLst>
            <pc:docMk/>
            <pc:sldMk cId="1237700953" sldId="2147473930"/>
            <ac:spMk id="2" creationId="{F919F407-04C7-FE2D-B0DE-A8AD46572A94}"/>
          </ac:spMkLst>
        </pc:spChg>
      </pc:sldChg>
      <pc:sldChg chg="modSp mod">
        <pc:chgData name="Federica Aralla" userId="e39dc8271780acb0" providerId="LiveId" clId="{FE2D68D1-A53D-4095-B2A6-A7556E1245DD}" dt="2025-06-17T07:05:07.723" v="6222" actId="20577"/>
        <pc:sldMkLst>
          <pc:docMk/>
          <pc:sldMk cId="168693772" sldId="2147473960"/>
        </pc:sldMkLst>
        <pc:spChg chg="mod">
          <ac:chgData name="Federica Aralla" userId="e39dc8271780acb0" providerId="LiveId" clId="{FE2D68D1-A53D-4095-B2A6-A7556E1245DD}" dt="2025-06-17T07:05:07.723" v="6222" actId="20577"/>
          <ac:spMkLst>
            <pc:docMk/>
            <pc:sldMk cId="168693772" sldId="2147473960"/>
            <ac:spMk id="4" creationId="{95F55FC0-4D48-B54E-679F-27C79073EEBD}"/>
          </ac:spMkLst>
        </pc:spChg>
      </pc:sldChg>
      <pc:sldChg chg="modSp mod">
        <pc:chgData name="Federica Aralla" userId="e39dc8271780acb0" providerId="LiveId" clId="{FE2D68D1-A53D-4095-B2A6-A7556E1245DD}" dt="2025-06-16T08:43:59.763" v="2728" actId="20577"/>
        <pc:sldMkLst>
          <pc:docMk/>
          <pc:sldMk cId="3544271372" sldId="2147473966"/>
        </pc:sldMkLst>
        <pc:spChg chg="mod">
          <ac:chgData name="Federica Aralla" userId="e39dc8271780acb0" providerId="LiveId" clId="{FE2D68D1-A53D-4095-B2A6-A7556E1245DD}" dt="2025-06-16T07:30:36.169" v="427" actId="1076"/>
          <ac:spMkLst>
            <pc:docMk/>
            <pc:sldMk cId="3544271372" sldId="2147473966"/>
            <ac:spMk id="2" creationId="{1AA11D5F-4E56-7FBE-E07E-74086F71F05D}"/>
          </ac:spMkLst>
        </pc:spChg>
        <pc:spChg chg="mod">
          <ac:chgData name="Federica Aralla" userId="e39dc8271780acb0" providerId="LiveId" clId="{FE2D68D1-A53D-4095-B2A6-A7556E1245DD}" dt="2025-06-16T08:43:59.763" v="2728" actId="20577"/>
          <ac:spMkLst>
            <pc:docMk/>
            <pc:sldMk cId="3544271372" sldId="2147473966"/>
            <ac:spMk id="6" creationId="{B673EB62-AB40-3A9A-3D9A-ECD424D4B674}"/>
          </ac:spMkLst>
        </pc:spChg>
      </pc:sldChg>
      <pc:sldChg chg="modSp mod">
        <pc:chgData name="Federica Aralla" userId="e39dc8271780acb0" providerId="LiveId" clId="{FE2D68D1-A53D-4095-B2A6-A7556E1245DD}" dt="2025-06-16T09:58:18.480" v="5652" actId="14100"/>
        <pc:sldMkLst>
          <pc:docMk/>
          <pc:sldMk cId="2451671428" sldId="2147473974"/>
        </pc:sldMkLst>
        <pc:spChg chg="mod">
          <ac:chgData name="Federica Aralla" userId="e39dc8271780acb0" providerId="LiveId" clId="{FE2D68D1-A53D-4095-B2A6-A7556E1245DD}" dt="2025-06-16T09:58:18.480" v="5652" actId="14100"/>
          <ac:spMkLst>
            <pc:docMk/>
            <pc:sldMk cId="2451671428" sldId="2147473974"/>
            <ac:spMk id="6" creationId="{36B47063-93C4-8E83-EED6-535226273DCB}"/>
          </ac:spMkLst>
        </pc:spChg>
        <pc:spChg chg="mod">
          <ac:chgData name="Federica Aralla" userId="e39dc8271780acb0" providerId="LiveId" clId="{FE2D68D1-A53D-4095-B2A6-A7556E1245DD}" dt="2025-06-16T09:56:34.647" v="5629" actId="20577"/>
          <ac:spMkLst>
            <pc:docMk/>
            <pc:sldMk cId="2451671428" sldId="2147473974"/>
            <ac:spMk id="11" creationId="{42B26E33-870C-E27C-3EE8-77F41AE19A26}"/>
          </ac:spMkLst>
        </pc:spChg>
        <pc:spChg chg="mod">
          <ac:chgData name="Federica Aralla" userId="e39dc8271780acb0" providerId="LiveId" clId="{FE2D68D1-A53D-4095-B2A6-A7556E1245DD}" dt="2025-06-16T09:58:10.043" v="5650" actId="14100"/>
          <ac:spMkLst>
            <pc:docMk/>
            <pc:sldMk cId="2451671428" sldId="2147473974"/>
            <ac:spMk id="12" creationId="{AA1FF58D-EF6C-A7FB-64DA-90FEE8945E2D}"/>
          </ac:spMkLst>
        </pc:spChg>
        <pc:spChg chg="mod">
          <ac:chgData name="Federica Aralla" userId="e39dc8271780acb0" providerId="LiveId" clId="{FE2D68D1-A53D-4095-B2A6-A7556E1245DD}" dt="2025-06-16T09:57:58.777" v="5648" actId="20577"/>
          <ac:spMkLst>
            <pc:docMk/>
            <pc:sldMk cId="2451671428" sldId="2147473974"/>
            <ac:spMk id="14" creationId="{7E51D3A2-FC26-3322-E924-7F1C6EC8BE32}"/>
          </ac:spMkLst>
        </pc:spChg>
      </pc:sldChg>
      <pc:sldChg chg="modSp mod">
        <pc:chgData name="Federica Aralla" userId="e39dc8271780acb0" providerId="LiveId" clId="{FE2D68D1-A53D-4095-B2A6-A7556E1245DD}" dt="2025-06-16T10:03:16.914" v="6087" actId="20577"/>
        <pc:sldMkLst>
          <pc:docMk/>
          <pc:sldMk cId="2535795246" sldId="2147473976"/>
        </pc:sldMkLst>
        <pc:spChg chg="mod">
          <ac:chgData name="Federica Aralla" userId="e39dc8271780acb0" providerId="LiveId" clId="{FE2D68D1-A53D-4095-B2A6-A7556E1245DD}" dt="2025-06-16T10:02:34.480" v="5995" actId="1037"/>
          <ac:spMkLst>
            <pc:docMk/>
            <pc:sldMk cId="2535795246" sldId="2147473976"/>
            <ac:spMk id="4" creationId="{DBF5AC82-519E-0A21-005B-B2E7E2CCD448}"/>
          </ac:spMkLst>
        </pc:spChg>
        <pc:spChg chg="mod">
          <ac:chgData name="Federica Aralla" userId="e39dc8271780acb0" providerId="LiveId" clId="{FE2D68D1-A53D-4095-B2A6-A7556E1245DD}" dt="2025-06-16T10:03:16.914" v="6087" actId="20577"/>
          <ac:spMkLst>
            <pc:docMk/>
            <pc:sldMk cId="2535795246" sldId="2147473976"/>
            <ac:spMk id="5" creationId="{A09E55DB-0B86-5D2C-B6AF-CE85EC069CA7}"/>
          </ac:spMkLst>
        </pc:spChg>
        <pc:spChg chg="mod">
          <ac:chgData name="Federica Aralla" userId="e39dc8271780acb0" providerId="LiveId" clId="{FE2D68D1-A53D-4095-B2A6-A7556E1245DD}" dt="2025-06-16T10:03:00.151" v="6050" actId="20577"/>
          <ac:spMkLst>
            <pc:docMk/>
            <pc:sldMk cId="2535795246" sldId="2147473976"/>
            <ac:spMk id="7" creationId="{328FA8B7-6371-8D55-5EC3-5F256C934DA9}"/>
          </ac:spMkLst>
        </pc:spChg>
      </pc:sldChg>
      <pc:sldChg chg="modSp mod">
        <pc:chgData name="Federica Aralla" userId="e39dc8271780acb0" providerId="LiveId" clId="{FE2D68D1-A53D-4095-B2A6-A7556E1245DD}" dt="2025-06-19T06:01:42.190" v="6897" actId="20577"/>
        <pc:sldMkLst>
          <pc:docMk/>
          <pc:sldMk cId="3070137405" sldId="2147473977"/>
        </pc:sldMkLst>
        <pc:spChg chg="mod">
          <ac:chgData name="Federica Aralla" userId="e39dc8271780acb0" providerId="LiveId" clId="{FE2D68D1-A53D-4095-B2A6-A7556E1245DD}" dt="2025-06-19T06:01:42.190" v="6897" actId="20577"/>
          <ac:spMkLst>
            <pc:docMk/>
            <pc:sldMk cId="3070137405" sldId="2147473977"/>
            <ac:spMk id="3" creationId="{D849778A-2BBF-04DB-E6EB-61DE6FBF7D74}"/>
          </ac:spMkLst>
        </pc:spChg>
        <pc:picChg chg="mod">
          <ac:chgData name="Federica Aralla" userId="e39dc8271780acb0" providerId="LiveId" clId="{FE2D68D1-A53D-4095-B2A6-A7556E1245DD}" dt="2025-06-19T06:00:00.946" v="6895" actId="1076"/>
          <ac:picMkLst>
            <pc:docMk/>
            <pc:sldMk cId="3070137405" sldId="2147473977"/>
            <ac:picMk id="6" creationId="{861BB6B0-2131-E039-6C04-E5E5BA6A5F89}"/>
          </ac:picMkLst>
        </pc:picChg>
      </pc:sldChg>
      <pc:sldChg chg="addSp modSp mod">
        <pc:chgData name="Federica Aralla" userId="e39dc8271780acb0" providerId="LiveId" clId="{FE2D68D1-A53D-4095-B2A6-A7556E1245DD}" dt="2025-06-19T06:07:33.530" v="6988" actId="20577"/>
        <pc:sldMkLst>
          <pc:docMk/>
          <pc:sldMk cId="1656119101" sldId="2147473978"/>
        </pc:sldMkLst>
        <pc:spChg chg="add mod">
          <ac:chgData name="Federica Aralla" userId="e39dc8271780acb0" providerId="LiveId" clId="{FE2D68D1-A53D-4095-B2A6-A7556E1245DD}" dt="2025-06-19T06:07:33.530" v="6988" actId="20577"/>
          <ac:spMkLst>
            <pc:docMk/>
            <pc:sldMk cId="1656119101" sldId="2147473978"/>
            <ac:spMk id="2" creationId="{58EE598D-A960-3A8B-B358-27FFCC995040}"/>
          </ac:spMkLst>
        </pc:spChg>
        <pc:spChg chg="mod">
          <ac:chgData name="Federica Aralla" userId="e39dc8271780acb0" providerId="LiveId" clId="{FE2D68D1-A53D-4095-B2A6-A7556E1245DD}" dt="2025-06-19T06:05:48.435" v="6952" actId="6549"/>
          <ac:spMkLst>
            <pc:docMk/>
            <pc:sldMk cId="1656119101" sldId="2147473978"/>
            <ac:spMk id="9" creationId="{69D8219A-096C-3607-C209-58273EC1CDF3}"/>
          </ac:spMkLst>
        </pc:spChg>
        <pc:grpChg chg="add mod">
          <ac:chgData name="Federica Aralla" userId="e39dc8271780acb0" providerId="LiveId" clId="{FE2D68D1-A53D-4095-B2A6-A7556E1245DD}" dt="2025-06-19T06:06:19.791" v="6986" actId="1035"/>
          <ac:grpSpMkLst>
            <pc:docMk/>
            <pc:sldMk cId="1656119101" sldId="2147473978"/>
            <ac:grpSpMk id="4" creationId="{58928156-F12B-9E1D-A793-5B74A2AAD1F9}"/>
          </ac:grpSpMkLst>
        </pc:grpChg>
        <pc:picChg chg="mod">
          <ac:chgData name="Federica Aralla" userId="e39dc8271780acb0" providerId="LiveId" clId="{FE2D68D1-A53D-4095-B2A6-A7556E1245DD}" dt="2025-06-19T06:06:12.189" v="6962" actId="164"/>
          <ac:picMkLst>
            <pc:docMk/>
            <pc:sldMk cId="1656119101" sldId="2147473978"/>
            <ac:picMk id="3" creationId="{0659E18C-EA2D-988D-410E-FECFD2152966}"/>
          </ac:picMkLst>
        </pc:picChg>
      </pc:sldChg>
      <pc:sldChg chg="modSp mod">
        <pc:chgData name="Federica Aralla" userId="e39dc8271780acb0" providerId="LiveId" clId="{FE2D68D1-A53D-4095-B2A6-A7556E1245DD}" dt="2025-06-19T05:46:40.354" v="6424" actId="166"/>
        <pc:sldMkLst>
          <pc:docMk/>
          <pc:sldMk cId="2149567583" sldId="2147480944"/>
        </pc:sldMkLst>
        <pc:spChg chg="mod ord">
          <ac:chgData name="Federica Aralla" userId="e39dc8271780acb0" providerId="LiveId" clId="{FE2D68D1-A53D-4095-B2A6-A7556E1245DD}" dt="2025-06-19T05:46:40.354" v="6424" actId="166"/>
          <ac:spMkLst>
            <pc:docMk/>
            <pc:sldMk cId="2149567583" sldId="2147480944"/>
            <ac:spMk id="2" creationId="{3C801AC7-1214-EBBD-4098-10ED85E31811}"/>
          </ac:spMkLst>
        </pc:spChg>
        <pc:spChg chg="mod">
          <ac:chgData name="Federica Aralla" userId="e39dc8271780acb0" providerId="LiveId" clId="{FE2D68D1-A53D-4095-B2A6-A7556E1245DD}" dt="2025-06-16T07:55:04.441" v="1989" actId="1076"/>
          <ac:spMkLst>
            <pc:docMk/>
            <pc:sldMk cId="2149567583" sldId="2147480944"/>
            <ac:spMk id="7" creationId="{208BAFAD-67EE-0F0F-9A5A-7AF9C3A62A28}"/>
          </ac:spMkLst>
        </pc:spChg>
        <pc:spChg chg="mod">
          <ac:chgData name="Federica Aralla" userId="e39dc8271780acb0" providerId="LiveId" clId="{FE2D68D1-A53D-4095-B2A6-A7556E1245DD}" dt="2025-06-19T05:46:23.141" v="6422" actId="1076"/>
          <ac:spMkLst>
            <pc:docMk/>
            <pc:sldMk cId="2149567583" sldId="2147480944"/>
            <ac:spMk id="8" creationId="{D8B1910E-0D06-8F75-1FCD-B79C9A9A43E9}"/>
          </ac:spMkLst>
        </pc:spChg>
        <pc:spChg chg="mod">
          <ac:chgData name="Federica Aralla" userId="e39dc8271780acb0" providerId="LiveId" clId="{FE2D68D1-A53D-4095-B2A6-A7556E1245DD}" dt="2025-06-16T07:54:59.303" v="1988" actId="14100"/>
          <ac:spMkLst>
            <pc:docMk/>
            <pc:sldMk cId="2149567583" sldId="2147480944"/>
            <ac:spMk id="9" creationId="{177EB2B7-0C7D-9731-CDED-87AC0A038136}"/>
          </ac:spMkLst>
        </pc:spChg>
      </pc:sldChg>
      <pc:sldChg chg="modSp mod">
        <pc:chgData name="Federica Aralla" userId="e39dc8271780acb0" providerId="LiveId" clId="{FE2D68D1-A53D-4095-B2A6-A7556E1245DD}" dt="2025-06-17T07:30:44.167" v="6412" actId="167"/>
        <pc:sldMkLst>
          <pc:docMk/>
          <pc:sldMk cId="3981834844" sldId="2147480945"/>
        </pc:sldMkLst>
        <pc:spChg chg="mod ord">
          <ac:chgData name="Federica Aralla" userId="e39dc8271780acb0" providerId="LiveId" clId="{FE2D68D1-A53D-4095-B2A6-A7556E1245DD}" dt="2025-06-17T07:30:44.167" v="6412" actId="167"/>
          <ac:spMkLst>
            <pc:docMk/>
            <pc:sldMk cId="3981834844" sldId="2147480945"/>
            <ac:spMk id="7" creationId="{04C115D1-DF41-7B07-4FA5-2AF1AC8613FC}"/>
          </ac:spMkLst>
        </pc:spChg>
        <pc:spChg chg="mod">
          <ac:chgData name="Federica Aralla" userId="e39dc8271780acb0" providerId="LiveId" clId="{FE2D68D1-A53D-4095-B2A6-A7556E1245DD}" dt="2025-06-17T07:30:29.744" v="6410" actId="1038"/>
          <ac:spMkLst>
            <pc:docMk/>
            <pc:sldMk cId="3981834844" sldId="2147480945"/>
            <ac:spMk id="14" creationId="{E251C469-E3FB-CCD3-5829-A31A1425BCE5}"/>
          </ac:spMkLst>
        </pc:spChg>
        <pc:spChg chg="mod">
          <ac:chgData name="Federica Aralla" userId="e39dc8271780acb0" providerId="LiveId" clId="{FE2D68D1-A53D-4095-B2A6-A7556E1245DD}" dt="2025-06-17T07:30:38.239" v="6411" actId="14100"/>
          <ac:spMkLst>
            <pc:docMk/>
            <pc:sldMk cId="3981834844" sldId="2147480945"/>
            <ac:spMk id="16" creationId="{0861281B-652B-85DC-5FBB-28D1EB3A79F9}"/>
          </ac:spMkLst>
        </pc:spChg>
      </pc:sldChg>
      <pc:sldChg chg="modSp mod">
        <pc:chgData name="Federica Aralla" userId="e39dc8271780acb0" providerId="LiveId" clId="{FE2D68D1-A53D-4095-B2A6-A7556E1245DD}" dt="2025-06-16T09:04:31.726" v="2804" actId="20577"/>
        <pc:sldMkLst>
          <pc:docMk/>
          <pc:sldMk cId="3898725212" sldId="2147480946"/>
        </pc:sldMkLst>
        <pc:spChg chg="mod">
          <ac:chgData name="Federica Aralla" userId="e39dc8271780acb0" providerId="LiveId" clId="{FE2D68D1-A53D-4095-B2A6-A7556E1245DD}" dt="2025-06-16T09:04:31.726" v="2804" actId="20577"/>
          <ac:spMkLst>
            <pc:docMk/>
            <pc:sldMk cId="3898725212" sldId="2147480946"/>
            <ac:spMk id="2" creationId="{77B79AEF-A5FD-95ED-0F06-F81A4057F20E}"/>
          </ac:spMkLst>
        </pc:spChg>
        <pc:spChg chg="mod">
          <ac:chgData name="Federica Aralla" userId="e39dc8271780acb0" providerId="LiveId" clId="{FE2D68D1-A53D-4095-B2A6-A7556E1245DD}" dt="2025-06-16T08:01:24.273" v="2258" actId="14100"/>
          <ac:spMkLst>
            <pc:docMk/>
            <pc:sldMk cId="3898725212" sldId="2147480946"/>
            <ac:spMk id="18" creationId="{B76A2A96-A618-E446-8490-A1997D44C5FF}"/>
          </ac:spMkLst>
        </pc:spChg>
      </pc:sldChg>
      <pc:sldChg chg="modSp mod">
        <pc:chgData name="Federica Aralla" userId="e39dc8271780acb0" providerId="LiveId" clId="{FE2D68D1-A53D-4095-B2A6-A7556E1245DD}" dt="2025-06-19T05:48:06.733" v="6432" actId="166"/>
        <pc:sldMkLst>
          <pc:docMk/>
          <pc:sldMk cId="3416911547" sldId="2147480947"/>
        </pc:sldMkLst>
        <pc:spChg chg="mod ord">
          <ac:chgData name="Federica Aralla" userId="e39dc8271780acb0" providerId="LiveId" clId="{FE2D68D1-A53D-4095-B2A6-A7556E1245DD}" dt="2025-06-19T05:48:06.733" v="6432" actId="166"/>
          <ac:spMkLst>
            <pc:docMk/>
            <pc:sldMk cId="3416911547" sldId="2147480947"/>
            <ac:spMk id="6" creationId="{593DC068-0F98-69F0-1097-5C4ACA9377F2}"/>
          </ac:spMkLst>
        </pc:spChg>
        <pc:spChg chg="mod">
          <ac:chgData name="Federica Aralla" userId="e39dc8271780acb0" providerId="LiveId" clId="{FE2D68D1-A53D-4095-B2A6-A7556E1245DD}" dt="2025-06-19T05:47:52.323" v="6431" actId="1037"/>
          <ac:spMkLst>
            <pc:docMk/>
            <pc:sldMk cId="3416911547" sldId="2147480947"/>
            <ac:spMk id="11" creationId="{3B1C635D-5596-2484-6429-A47D924A0CA1}"/>
          </ac:spMkLst>
        </pc:spChg>
      </pc:sldChg>
      <pc:sldChg chg="modSp mod">
        <pc:chgData name="Federica Aralla" userId="e39dc8271780acb0" providerId="LiveId" clId="{FE2D68D1-A53D-4095-B2A6-A7556E1245DD}" dt="2025-06-16T09:15:36.885" v="3399" actId="20577"/>
        <pc:sldMkLst>
          <pc:docMk/>
          <pc:sldMk cId="367975747" sldId="2147480949"/>
        </pc:sldMkLst>
        <pc:spChg chg="mod">
          <ac:chgData name="Federica Aralla" userId="e39dc8271780acb0" providerId="LiveId" clId="{FE2D68D1-A53D-4095-B2A6-A7556E1245DD}" dt="2025-06-16T09:15:36.885" v="3399" actId="20577"/>
          <ac:spMkLst>
            <pc:docMk/>
            <pc:sldMk cId="367975747" sldId="2147480949"/>
            <ac:spMk id="2" creationId="{34A1A943-D80A-7C5C-B70B-7CEAC3D7D916}"/>
          </ac:spMkLst>
        </pc:spChg>
      </pc:sldChg>
      <pc:sldChg chg="modSp mod">
        <pc:chgData name="Federica Aralla" userId="e39dc8271780acb0" providerId="LiveId" clId="{FE2D68D1-A53D-4095-B2A6-A7556E1245DD}" dt="2025-06-19T05:50:49.190" v="6489" actId="1035"/>
        <pc:sldMkLst>
          <pc:docMk/>
          <pc:sldMk cId="2143146282" sldId="2147480950"/>
        </pc:sldMkLst>
        <pc:spChg chg="mod">
          <ac:chgData name="Federica Aralla" userId="e39dc8271780acb0" providerId="LiveId" clId="{FE2D68D1-A53D-4095-B2A6-A7556E1245DD}" dt="2025-06-19T05:50:49.190" v="6489" actId="1035"/>
          <ac:spMkLst>
            <pc:docMk/>
            <pc:sldMk cId="2143146282" sldId="2147480950"/>
            <ac:spMk id="2" creationId="{832D8318-0D2E-5289-5B85-C59AA5AC7199}"/>
          </ac:spMkLst>
        </pc:spChg>
      </pc:sldChg>
      <pc:sldChg chg="modSp mod">
        <pc:chgData name="Federica Aralla" userId="e39dc8271780acb0" providerId="LiveId" clId="{FE2D68D1-A53D-4095-B2A6-A7556E1245DD}" dt="2025-06-19T05:49:14.493" v="6464" actId="14100"/>
        <pc:sldMkLst>
          <pc:docMk/>
          <pc:sldMk cId="1446026159" sldId="2147480951"/>
        </pc:sldMkLst>
        <pc:spChg chg="mod">
          <ac:chgData name="Federica Aralla" userId="e39dc8271780acb0" providerId="LiveId" clId="{FE2D68D1-A53D-4095-B2A6-A7556E1245DD}" dt="2025-06-19T05:48:35.630" v="6441" actId="1036"/>
          <ac:spMkLst>
            <pc:docMk/>
            <pc:sldMk cId="1446026159" sldId="2147480951"/>
            <ac:spMk id="2" creationId="{8F54377D-4957-9EEE-FCF3-454D13FB46DE}"/>
          </ac:spMkLst>
        </pc:spChg>
        <pc:spChg chg="mod">
          <ac:chgData name="Federica Aralla" userId="e39dc8271780acb0" providerId="LiveId" clId="{FE2D68D1-A53D-4095-B2A6-A7556E1245DD}" dt="2025-06-19T05:49:14.493" v="6464" actId="14100"/>
          <ac:spMkLst>
            <pc:docMk/>
            <pc:sldMk cId="1446026159" sldId="2147480951"/>
            <ac:spMk id="3" creationId="{EC53EE24-D726-C0AF-01AB-3053F11691F8}"/>
          </ac:spMkLst>
        </pc:spChg>
        <pc:spChg chg="mod">
          <ac:chgData name="Federica Aralla" userId="e39dc8271780acb0" providerId="LiveId" clId="{FE2D68D1-A53D-4095-B2A6-A7556E1245DD}" dt="2025-06-19T05:49:02.310" v="6463" actId="1037"/>
          <ac:spMkLst>
            <pc:docMk/>
            <pc:sldMk cId="1446026159" sldId="2147480951"/>
            <ac:spMk id="7" creationId="{5D3C128A-F860-9E89-59C6-FABC3543627F}"/>
          </ac:spMkLst>
        </pc:spChg>
      </pc:sldChg>
      <pc:sldChg chg="modSp mod">
        <pc:chgData name="Federica Aralla" userId="e39dc8271780acb0" providerId="LiveId" clId="{FE2D68D1-A53D-4095-B2A6-A7556E1245DD}" dt="2025-06-19T05:50:56.537" v="6490" actId="20577"/>
        <pc:sldMkLst>
          <pc:docMk/>
          <pc:sldMk cId="3125150693" sldId="2147480952"/>
        </pc:sldMkLst>
        <pc:spChg chg="mod">
          <ac:chgData name="Federica Aralla" userId="e39dc8271780acb0" providerId="LiveId" clId="{FE2D68D1-A53D-4095-B2A6-A7556E1245DD}" dt="2025-06-19T05:50:56.537" v="6490" actId="20577"/>
          <ac:spMkLst>
            <pc:docMk/>
            <pc:sldMk cId="3125150693" sldId="2147480952"/>
            <ac:spMk id="13" creationId="{27794902-5922-3C87-254A-57DCFEEFFFC3}"/>
          </ac:spMkLst>
        </pc:spChg>
      </pc:sldChg>
      <pc:sldChg chg="modSp mod">
        <pc:chgData name="Federica Aralla" userId="e39dc8271780acb0" providerId="LiveId" clId="{FE2D68D1-A53D-4095-B2A6-A7556E1245DD}" dt="2025-06-19T05:58:41.458" v="6894" actId="20577"/>
        <pc:sldMkLst>
          <pc:docMk/>
          <pc:sldMk cId="1143645810" sldId="2147480953"/>
        </pc:sldMkLst>
        <pc:spChg chg="mod">
          <ac:chgData name="Federica Aralla" userId="e39dc8271780acb0" providerId="LiveId" clId="{FE2D68D1-A53D-4095-B2A6-A7556E1245DD}" dt="2025-06-19T05:58:41.458" v="6894" actId="20577"/>
          <ac:spMkLst>
            <pc:docMk/>
            <pc:sldMk cId="1143645810" sldId="2147480953"/>
            <ac:spMk id="2" creationId="{6BB312F9-BDC0-EE34-7C73-CB6E0B40FA92}"/>
          </ac:spMkLst>
        </pc:spChg>
      </pc:sldChg>
      <pc:sldChg chg="modSp mod">
        <pc:chgData name="Federica Aralla" userId="e39dc8271780acb0" providerId="LiveId" clId="{FE2D68D1-A53D-4095-B2A6-A7556E1245DD}" dt="2025-06-16T10:05:28.802" v="6154" actId="20577"/>
        <pc:sldMkLst>
          <pc:docMk/>
          <pc:sldMk cId="1023613956" sldId="2147480954"/>
        </pc:sldMkLst>
        <pc:spChg chg="mod">
          <ac:chgData name="Federica Aralla" userId="e39dc8271780acb0" providerId="LiveId" clId="{FE2D68D1-A53D-4095-B2A6-A7556E1245DD}" dt="2025-06-16T10:05:28.802" v="6154" actId="20577"/>
          <ac:spMkLst>
            <pc:docMk/>
            <pc:sldMk cId="1023613956" sldId="2147480954"/>
            <ac:spMk id="4" creationId="{4EBC3BB6-FC4B-72AF-A31C-20A344E39C2B}"/>
          </ac:spMkLst>
        </pc:spChg>
        <pc:spChg chg="mod">
          <ac:chgData name="Federica Aralla" userId="e39dc8271780acb0" providerId="LiveId" clId="{FE2D68D1-A53D-4095-B2A6-A7556E1245DD}" dt="2025-06-16T10:04:43.030" v="6133" actId="1076"/>
          <ac:spMkLst>
            <pc:docMk/>
            <pc:sldMk cId="1023613956" sldId="2147480954"/>
            <ac:spMk id="8" creationId="{B7CAFE45-8A22-E0C1-C357-0A51F7CE240C}"/>
          </ac:spMkLst>
        </pc:spChg>
      </pc:sldChg>
      <pc:sldChg chg="modSp mod">
        <pc:chgData name="Federica Aralla" userId="e39dc8271780acb0" providerId="LiveId" clId="{FE2D68D1-A53D-4095-B2A6-A7556E1245DD}" dt="2025-06-19T06:10:33.444" v="7035" actId="6549"/>
        <pc:sldMkLst>
          <pc:docMk/>
          <pc:sldMk cId="2127016253" sldId="2147480955"/>
        </pc:sldMkLst>
        <pc:spChg chg="mod">
          <ac:chgData name="Federica Aralla" userId="e39dc8271780acb0" providerId="LiveId" clId="{FE2D68D1-A53D-4095-B2A6-A7556E1245DD}" dt="2025-06-19T06:10:33.444" v="7035" actId="6549"/>
          <ac:spMkLst>
            <pc:docMk/>
            <pc:sldMk cId="2127016253" sldId="2147480955"/>
            <ac:spMk id="17" creationId="{EF08F797-E3A3-A6F8-6230-C35442CFA94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1E52B-DBA1-B64F-9C0A-057D90719E34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C341C-B750-CA40-B77D-EE183887B14C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657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78C4B-90D1-84FB-2121-E057C21A6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42D70EA-E53D-9A36-033F-7CDBF1C70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1DE55F2-759A-C1F0-E6EB-1F66E2481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C5CD82-4F1A-78BA-02DB-05E07E05B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C341C-B750-CA40-B77D-EE183887B14C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944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B03C0-277C-178D-87FF-808B459F2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3E9FE16-A724-51AC-4738-AE5CE5EFF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444A2B7-E67C-D7A8-1F04-2965D10BC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74B685-E640-D083-58C5-01EF2B32EC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C341C-B750-CA40-B77D-EE183887B14C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9658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DE03D-9864-3AF5-D761-DCAC7BD9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92074B5-AD80-52B0-39D4-4E30977CA8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1B73F04-61A5-A27B-D6E5-F6CFF170D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31E399D-4A25-B4AC-F950-C978048242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C341C-B750-CA40-B77D-EE183887B14C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29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F0A7AB-A56F-45A9-97EF-82CA464DC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8BE1D40-0EF9-40B0-A11A-EDE335B0FA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F1AC8F1-1123-464D-BF5B-D1D702394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D67045-A58E-40AF-AB45-29D0FAB4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6CFE97-50A6-453A-9DC2-0BF54427F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193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AC3186-6E0B-4F53-A9E6-A23AD1034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873337-717C-4419-86AB-AA31BD52F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C1FA9E-1466-4A35-A981-A644E3AA9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FDF597-C26A-40AA-87F8-BDAFF0CBA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314B40-0242-4934-8D99-1584D9DC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79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4090BE-8759-4532-9C00-1E6263D95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98D635E-C28D-4936-9CC1-2C813087D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033702-AF9E-45F1-A2F5-5DF73825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71E4D7-4365-4AD0-B5B0-053A95C8F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9B3986-D841-4635-9B9F-218DD1FA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0273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DE2D26-6EED-436D-9653-933B7427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D90E09-44B2-48FD-90CD-331E6C22DB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6E4328-B249-45E0-954D-9C4F0E62C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B53D180-0390-4473-8D10-8F0DF8FBF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D1468F-1F21-415C-8FB2-1E3588AC2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70E63D6-1A2B-4BA1-9163-9CA24AEE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5130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D69ABB-FA25-4FDD-A62A-A292A8025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F844E9-CE20-4712-B5A2-F3E2E1DF4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CF8601B-0219-416D-8CD9-A392303DD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80AAFF0-4B95-43EC-B03B-F6E5B3B4D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22E1A72-4B84-4CA4-986B-B0CD988AA4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657AC0B-8951-45A6-8B52-E6C9C5220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5921955-D3EE-4F34-B014-0B96E70B6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A1F37BE-DF87-40E2-B0CF-99FDBDE69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75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0A1836-D8D4-4419-B7C0-3C65BDBE5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20717F9-747F-4704-BA5D-80E534452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68C9E5A-1C0D-48AD-A361-1ACAB0F94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20FF86C-C216-4545-AA10-E1508945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632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C340358-0977-474A-BEBA-F1C5BEB3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0BCB86A-99F4-4925-A70E-161CF095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C13632-DA6A-4044-B996-BF0296AF5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4396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43D51-323F-4DB1-9E52-8DDF941E9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23EC8F-6EBF-4F01-AB4E-C74BD59B9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FA5EFC-4177-45C4-A937-7F02FFAE8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ABF429-098E-4931-8915-7A6C27668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7B3CE6D-1918-4799-B08D-AEDDB5B45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CC270D2-BB24-4967-BBB2-CB6B57AC5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621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BAFE6E-D2A3-4CE6-A534-47B1525E7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B0E176B-BC63-44CD-B22D-F6C5FBD099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CF7EA7-1D4F-4D72-ADDE-75129E5AA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5F2849-9C04-4ACF-9634-A23A541A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3BD63BE-255A-4FD3-8D63-FDC10D1A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BEEA3E-AA42-400C-B390-D9AA9020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5894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E03A51-F8CB-4DD3-9762-398CEA0A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75B16F0-203C-437C-827F-77778C03A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941880-7B49-4641-A8AC-8F3126081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E13974-8FD5-4529-ADA1-63B97C2CB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96988FB-A322-4551-853F-A5617F30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550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883851D-E347-499C-8BA3-31F1E0F84E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C02FE83-1382-43D5-BB85-8C51E0F0D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4653CA-B268-4C98-A512-E63F4450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AD1AF8-1041-49C6-A75C-702EAA1C0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41F6D1-7677-43DD-A0B2-D316064E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8311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25C26B-21F1-3DD9-6842-D1FE82B10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86DEC37-548E-534F-38A5-8C7B567D3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AB9474-0912-15BA-00E0-7A94BC99B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3B905E-F304-02E6-C175-371529F1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600A8A-2379-9859-19E7-9961945A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8700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07CBF4-1AAA-F8BA-3DFB-9E04CB071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2A7A9D-B601-9AB5-10F3-E740C1B0C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242831-6E11-C89D-AC3C-DEE0985FF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DF9649-2E84-31A7-0E52-FE408E1E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45B5BF-2BEE-338B-F38A-4AB2EE1C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91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1F5A54-61F2-92AE-8377-510AA470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291EE8D-2CE9-2FCA-2040-AABF89861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ABBDF4-19F8-D8F5-C17E-1629045B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8387B1-BC2C-6871-9C44-1263E7878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057721-A006-1EAE-8ADB-CC9A10282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622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DD21A4-0442-E288-F759-7C2EF701E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B5840E-C54F-98CD-8843-111DB0860A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C73067-3DCD-E1E6-DF1D-A6D910543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605A12-0C01-6728-1642-BA64C3FE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D87128-7002-FB77-6552-0F1D6E40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C9DAD5-892B-0E64-E65B-4964FFA8F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64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72EB8F-A0C2-7DC1-497B-B2CCD0DD7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49CB0E-9DEC-6CE4-369F-E057E2BDD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98576D4-8CB8-CD7D-69FC-A93569E93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E560370-D5F1-EB39-71DA-6D79526F4C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231997-617C-7570-653B-5A6C455AD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456D527-FE02-A276-60EE-0DB3BAEA9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6026E22-3DB9-BE73-ACD1-FD510831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EFD6FC7-8B5F-E9CA-F8E5-CA603F50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004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5BB4CD-1A70-33B3-AAA9-F076D13AC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D3751C1-FCEE-0F57-109F-D708FF47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E7DA6E3-9EDD-E1F2-83B2-B91D892D5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5CB1CBA-4FD4-0743-875E-7BA228B3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1668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F7A053F-92AA-8EA4-5DBD-612D58B2C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98EF472-AD84-C310-323B-875E3D640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C1A4F07-076F-F2D8-3610-FD90CF4F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3976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506B0B-F00D-5962-FA64-8204EB1D7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BD6413-7FAC-1145-363A-A50EAAEC2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247C46A-C0DA-0E30-8B6D-AADD796D0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EF6F8FD-8424-78EF-E7D9-D9105167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966568E-74C8-2898-4EA4-19545107C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8B7CDBB-5E6D-E367-3694-63BDACC90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1941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93BE5E-392E-C686-146E-562882D86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888CE47-1F55-8711-0D29-4CF290A3E7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AE0A140-890E-1340-3F00-9CA6B2595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F135B7-C7CE-F48E-3952-B87558C18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3012557-0054-D9A2-C1FB-48433BF2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61BB2F3-21F6-325C-8BBB-AB6B16A3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654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B22F67-2DBC-0ADB-2517-C955A986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B837846-F07F-5EE2-264B-ED4F6E92B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AD69D3-2504-6747-6580-B04EB044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775287-E224-EF80-D1D7-8692B43AD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B4BB5A-04E1-013F-E69D-8B3ADB99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6718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485EA72-A883-C58C-D5B8-CD3DD5CE1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D921BB3-6563-CA05-C8F0-DE3FFA650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5432AE-AF42-3EBD-8265-3AFF40114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B6D2DF-F555-D207-BB37-F835256A1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05CCEB-41CB-21F2-2924-FA3631165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502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1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97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67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3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603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485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114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243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891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81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9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3BC9202-3884-8F4D-9D5D-1841A63C5016}"/>
              </a:ext>
            </a:extLst>
          </p:cNvPr>
          <p:cNvGrpSpPr/>
          <p:nvPr userDrawn="1"/>
        </p:nvGrpSpPr>
        <p:grpSpPr>
          <a:xfrm>
            <a:off x="665258" y="675372"/>
            <a:ext cx="10861484" cy="91440"/>
            <a:chOff x="666101" y="675372"/>
            <a:chExt cx="10861484" cy="914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C6FE44E-A3F6-6044-9DF8-DE5623C6860D}"/>
                </a:ext>
              </a:extLst>
            </p:cNvPr>
            <p:cNvSpPr/>
            <p:nvPr userDrawn="1"/>
          </p:nvSpPr>
          <p:spPr>
            <a:xfrm>
              <a:off x="11436145" y="675372"/>
              <a:ext cx="91440" cy="91440"/>
            </a:xfrm>
            <a:prstGeom prst="ellipse">
              <a:avLst/>
            </a:prstGeom>
            <a:noFill/>
            <a:ln w="15875">
              <a:solidFill>
                <a:schemeClr val="bg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6"/>
              <a:endParaRPr lang="en-US" sz="2400" b="0" i="0">
                <a:solidFill>
                  <a:srgbClr val="5EC7EB"/>
                </a:solidFill>
                <a:latin typeface="Aldine721 BT Roman" panose="02040603050506020403" pitchFamily="18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CE8C360-AF32-4E42-9B25-9AB9555AE324}"/>
                </a:ext>
              </a:extLst>
            </p:cNvPr>
            <p:cNvSpPr/>
            <p:nvPr userDrawn="1"/>
          </p:nvSpPr>
          <p:spPr>
            <a:xfrm>
              <a:off x="666101" y="675372"/>
              <a:ext cx="91440" cy="91440"/>
            </a:xfrm>
            <a:prstGeom prst="ellipse">
              <a:avLst/>
            </a:prstGeom>
            <a:noFill/>
            <a:ln w="15875">
              <a:solidFill>
                <a:schemeClr val="bg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6"/>
              <a:endParaRPr lang="en-US" sz="2400" b="0" i="0">
                <a:solidFill>
                  <a:srgbClr val="5EC7EB"/>
                </a:solidFill>
                <a:latin typeface="Aldine721 BT Roman" panose="02040603050506020403" pitchFamily="18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7F3CE90-29EB-1541-8A03-C6445A69E6D3}"/>
                </a:ext>
              </a:extLst>
            </p:cNvPr>
            <p:cNvCxnSpPr/>
            <p:nvPr userDrawn="1"/>
          </p:nvCxnSpPr>
          <p:spPr>
            <a:xfrm>
              <a:off x="837767" y="721092"/>
              <a:ext cx="10518152" cy="0"/>
            </a:xfrm>
            <a:prstGeom prst="line">
              <a:avLst/>
            </a:prstGeom>
            <a:ln w="15875" cmpd="sng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17">
            <a:extLst>
              <a:ext uri="{FF2B5EF4-FFF2-40B4-BE49-F238E27FC236}">
                <a16:creationId xmlns:a16="http://schemas.microsoft.com/office/drawing/2014/main" id="{44D3FDF8-FB99-8647-A59A-FBEFE97911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572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graphy Galleries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0">
            <a:extLst>
              <a:ext uri="{FF2B5EF4-FFF2-40B4-BE49-F238E27FC236}">
                <a16:creationId xmlns:a16="http://schemas.microsoft.com/office/drawing/2014/main" id="{B7518C8C-C50A-A360-7AE3-0BF79CD3F94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10130" y="373218"/>
            <a:ext cx="11580540" cy="5851209"/>
          </a:xfrm>
          <a:prstGeom prst="roundRect">
            <a:avLst>
              <a:gd name="adj" fmla="val 5868"/>
            </a:avLst>
          </a:prstGeom>
          <a:pattFill prst="lgCheck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venir Light" panose="020B0402020203020204" pitchFamily="34" charset="77"/>
              </a:defRPr>
            </a:lvl1pPr>
          </a:lstStyle>
          <a:p>
            <a:r>
              <a:rPr lang="en-US"/>
              <a:t>DRAG + DROP</a:t>
            </a:r>
            <a:br>
              <a:rPr lang="en-US"/>
            </a:br>
            <a:r>
              <a:rPr lang="en-US"/>
              <a:t>IMAGE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FC94-E0FB-4450-B83C-EC08F405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8861" y="6334579"/>
            <a:ext cx="2743200" cy="365125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DDE1B7B3-340B-DC4A-A4D1-115A57A8CE7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81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210">
          <p15:clr>
            <a:srgbClr val="FBAE40"/>
          </p15:clr>
        </p15:guide>
        <p15:guide id="4" pos="746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2_Custom Layout">
  <p:cSld name="42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pic" idx="2"/>
          </p:nvPr>
        </p:nvSpPr>
        <p:spPr>
          <a:xfrm>
            <a:off x="2299189" y="381000"/>
            <a:ext cx="2737045" cy="3713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pic" idx="3"/>
          </p:nvPr>
        </p:nvSpPr>
        <p:spPr>
          <a:xfrm>
            <a:off x="5787246" y="793212"/>
            <a:ext cx="2737045" cy="338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pic" idx="4"/>
          </p:nvPr>
        </p:nvSpPr>
        <p:spPr>
          <a:xfrm>
            <a:off x="9275302" y="554794"/>
            <a:ext cx="2737045" cy="353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932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C1A57AF-9935-44D3-BB1D-D8976D21B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AA6AF4C-0F4B-4FA1-8504-407138341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FB2BAA7-D6AF-4D14-95FA-6F9A04BDC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AB9D-0253-4864-A338-A972970CBE42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E71BD1-5409-419F-860D-785CAADB8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88C845-4359-4C8C-A402-8549DAAE2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1D21C-FA5F-4CCD-845D-4A1FD6318729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62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7C095A1-07A8-0FE5-6B80-F912491C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4BFC43-E43F-72C8-2CCE-E27605248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50DF29-3547-0C6B-9F78-6A625E3AC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BB92E-2FD0-CF40-9C81-92ED73F95159}" type="datetimeFigureOut">
              <a:rPr lang="it-IT" smtClean="0"/>
              <a:t>19/06/2025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C76F5F-8714-EFB3-439A-95C7C253E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EA7D1B-2229-5A55-8C5B-C57B81112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D4AA35-7B92-7D4E-A0B1-F995AA1738BA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07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angelo@joytrainer.it" TargetMode="External"/><Relationship Id="rId4" Type="http://schemas.openxmlformats.org/officeDocument/2006/relationships/hyperlink" Target="http://www.joytrainer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A57B9E9-F1A4-7AF6-E1CB-91C6B2916FE0}"/>
              </a:ext>
            </a:extLst>
          </p:cNvPr>
          <p:cNvCxnSpPr>
            <a:cxnSpLocks/>
          </p:cNvCxnSpPr>
          <p:nvPr/>
        </p:nvCxnSpPr>
        <p:spPr>
          <a:xfrm>
            <a:off x="583894" y="6320722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E8B53025-2D9A-795C-3EE9-E1DCD35DB577}"/>
              </a:ext>
            </a:extLst>
          </p:cNvPr>
          <p:cNvSpPr txBox="1">
            <a:spLocks/>
          </p:cNvSpPr>
          <p:nvPr/>
        </p:nvSpPr>
        <p:spPr>
          <a:xfrm>
            <a:off x="1781906" y="3585293"/>
            <a:ext cx="8843163" cy="2180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it-IT" sz="3600" dirty="0">
                <a:latin typeface="Aptos" panose="020B0004020202020204" pitchFamily="34" charset="0"/>
              </a:rPr>
              <a:t>BROTHERS IN ACTION ET BE YOURSELF</a:t>
            </a:r>
          </a:p>
          <a:p>
            <a:pPr>
              <a:spcBef>
                <a:spcPts val="0"/>
              </a:spcBef>
            </a:pPr>
            <a:r>
              <a:rPr lang="it-IT" sz="2800" spc="2500" dirty="0">
                <a:solidFill>
                  <a:srgbClr val="9DCEEE"/>
                </a:solidFill>
                <a:latin typeface="Aptos" panose="020B0004020202020204" pitchFamily="34" charset="0"/>
              </a:rPr>
              <a:t> </a:t>
            </a:r>
            <a:r>
              <a:rPr lang="it-IT" sz="2000" spc="2500" dirty="0">
                <a:solidFill>
                  <a:srgbClr val="9DCEEE"/>
                </a:solidFill>
                <a:latin typeface="Aptos" panose="020B0004020202020204" pitchFamily="34" charset="0"/>
              </a:rPr>
              <a:t>UNE TRIBU QUI AIME</a:t>
            </a:r>
          </a:p>
          <a:p>
            <a:pPr>
              <a:spcBef>
                <a:spcPts val="0"/>
              </a:spcBef>
            </a:pPr>
            <a:endParaRPr lang="it-IT" sz="3200" spc="2000" dirty="0">
              <a:solidFill>
                <a:srgbClr val="9DCEEE"/>
              </a:solidFill>
              <a:latin typeface="Aptos" panose="020B0004020202020204" pitchFamily="34" charset="0"/>
            </a:endParaRPr>
          </a:p>
          <a:p>
            <a:pPr>
              <a:spcBef>
                <a:spcPts val="0"/>
              </a:spcBef>
            </a:pPr>
            <a:endParaRPr lang="it-IT" sz="3200" spc="2000" dirty="0">
              <a:solidFill>
                <a:srgbClr val="9DCEEE"/>
              </a:solidFill>
              <a:latin typeface="Aptos" panose="020B00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1400" spc="2200" dirty="0">
                <a:latin typeface="Aptos" panose="020B0004020202020204" pitchFamily="34" charset="0"/>
              </a:rPr>
              <a:t>ANGELO CATTANEO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E69F36E-C529-F29F-BCCE-220F9C28A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430" y="6132595"/>
            <a:ext cx="1735909" cy="52865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1788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rreno, fiore, aria aperta, giallo&#10;&#10;Descrizione generata automaticamente">
            <a:extLst>
              <a:ext uri="{FF2B5EF4-FFF2-40B4-BE49-F238E27FC236}">
                <a16:creationId xmlns:a16="http://schemas.microsoft.com/office/drawing/2014/main" id="{BBCC297A-E6A2-3298-45B7-80A2E1F196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2" t="38632" r="4816"/>
          <a:stretch/>
        </p:blipFill>
        <p:spPr>
          <a:xfrm>
            <a:off x="-481913" y="1817076"/>
            <a:ext cx="12673913" cy="420858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673EB62-AB40-3A9A-3D9A-ECD424D4B674}"/>
              </a:ext>
            </a:extLst>
          </p:cNvPr>
          <p:cNvSpPr txBox="1"/>
          <p:nvPr/>
        </p:nvSpPr>
        <p:spPr>
          <a:xfrm>
            <a:off x="1672860" y="183456"/>
            <a:ext cx="10145676" cy="1672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>
                <a:latin typeface="Aptos" panose="020B0004020202020204" pitchFamily="34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>
                <a:latin typeface="Aptos" panose="020B0004020202020204" pitchFamily="34" charset="0"/>
              </a:rPr>
              <a:t>LA PLUS GRANDE PEUR N’EST PAS CELLE DE MOURIR MAIS DE SENTIR AVOIR GASPILLÉ CETTE VIE.</a:t>
            </a:r>
            <a:endParaRPr lang="en-US" b="1" dirty="0">
              <a:latin typeface="Aptos" panose="020B0004020202020204" pitchFamily="34" charset="0"/>
            </a:endParaRPr>
          </a:p>
          <a:p>
            <a:pPr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>
                <a:latin typeface="Aptos" panose="020B0004020202020204" pitchFamily="34" charset="0"/>
              </a:rPr>
              <a:t>QUELLES SONT LES RÉSISTANCES À SURMONTER POUR S’OUVRIR AU NOUVEAU?</a:t>
            </a:r>
          </a:p>
          <a:p>
            <a:pPr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dirty="0">
                <a:latin typeface="Aptos" panose="020B0004020202020204" pitchFamily="34" charset="0"/>
              </a:rPr>
              <a:t>CE QUE TU APPELLES AUJOURD’HUI  « MON CARACTÈRE » COMMENT S’EST IL FORMÉ?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 dirty="0">
              <a:effectLst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AA11D5F-4E56-7FBE-E07E-74086F71F05D}"/>
              </a:ext>
            </a:extLst>
          </p:cNvPr>
          <p:cNvSpPr/>
          <p:nvPr/>
        </p:nvSpPr>
        <p:spPr>
          <a:xfrm>
            <a:off x="5376298" y="1384700"/>
            <a:ext cx="2166313" cy="45719"/>
          </a:xfrm>
          <a:custGeom>
            <a:avLst/>
            <a:gdLst>
              <a:gd name="connsiteX0" fmla="*/ 0 w 2166313"/>
              <a:gd name="connsiteY0" fmla="*/ 0 h 45719"/>
              <a:gd name="connsiteX1" fmla="*/ 519915 w 2166313"/>
              <a:gd name="connsiteY1" fmla="*/ 0 h 45719"/>
              <a:gd name="connsiteX2" fmla="*/ 1061493 w 2166313"/>
              <a:gd name="connsiteY2" fmla="*/ 0 h 45719"/>
              <a:gd name="connsiteX3" fmla="*/ 1603072 w 2166313"/>
              <a:gd name="connsiteY3" fmla="*/ 0 h 45719"/>
              <a:gd name="connsiteX4" fmla="*/ 2166313 w 2166313"/>
              <a:gd name="connsiteY4" fmla="*/ 0 h 45719"/>
              <a:gd name="connsiteX5" fmla="*/ 2166313 w 2166313"/>
              <a:gd name="connsiteY5" fmla="*/ 45719 h 45719"/>
              <a:gd name="connsiteX6" fmla="*/ 1624735 w 2166313"/>
              <a:gd name="connsiteY6" fmla="*/ 45719 h 45719"/>
              <a:gd name="connsiteX7" fmla="*/ 1126483 w 2166313"/>
              <a:gd name="connsiteY7" fmla="*/ 45719 h 45719"/>
              <a:gd name="connsiteX8" fmla="*/ 628231 w 2166313"/>
              <a:gd name="connsiteY8" fmla="*/ 45719 h 45719"/>
              <a:gd name="connsiteX9" fmla="*/ 0 w 2166313"/>
              <a:gd name="connsiteY9" fmla="*/ 45719 h 45719"/>
              <a:gd name="connsiteX10" fmla="*/ 0 w 2166313"/>
              <a:gd name="connsiteY10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66313" h="45719" fill="none" extrusionOk="0">
                <a:moveTo>
                  <a:pt x="0" y="0"/>
                </a:moveTo>
                <a:cubicBezTo>
                  <a:pt x="178478" y="-21967"/>
                  <a:pt x="413334" y="58194"/>
                  <a:pt x="519915" y="0"/>
                </a:cubicBezTo>
                <a:cubicBezTo>
                  <a:pt x="626497" y="-58194"/>
                  <a:pt x="842942" y="1898"/>
                  <a:pt x="1061493" y="0"/>
                </a:cubicBezTo>
                <a:cubicBezTo>
                  <a:pt x="1280044" y="-1898"/>
                  <a:pt x="1406674" y="61993"/>
                  <a:pt x="1603072" y="0"/>
                </a:cubicBezTo>
                <a:cubicBezTo>
                  <a:pt x="1799470" y="-61993"/>
                  <a:pt x="1917436" y="15463"/>
                  <a:pt x="2166313" y="0"/>
                </a:cubicBezTo>
                <a:cubicBezTo>
                  <a:pt x="2167505" y="14948"/>
                  <a:pt x="2162115" y="32827"/>
                  <a:pt x="2166313" y="45719"/>
                </a:cubicBezTo>
                <a:cubicBezTo>
                  <a:pt x="2052469" y="86408"/>
                  <a:pt x="1790579" y="38937"/>
                  <a:pt x="1624735" y="45719"/>
                </a:cubicBezTo>
                <a:cubicBezTo>
                  <a:pt x="1458891" y="52501"/>
                  <a:pt x="1277712" y="39013"/>
                  <a:pt x="1126483" y="45719"/>
                </a:cubicBezTo>
                <a:cubicBezTo>
                  <a:pt x="975254" y="52425"/>
                  <a:pt x="834793" y="23372"/>
                  <a:pt x="628231" y="45719"/>
                </a:cubicBezTo>
                <a:cubicBezTo>
                  <a:pt x="421669" y="68066"/>
                  <a:pt x="308519" y="-21916"/>
                  <a:pt x="0" y="45719"/>
                </a:cubicBezTo>
                <a:cubicBezTo>
                  <a:pt x="-1477" y="33426"/>
                  <a:pt x="4017" y="15270"/>
                  <a:pt x="0" y="0"/>
                </a:cubicBezTo>
                <a:close/>
              </a:path>
              <a:path w="2166313" h="45719" stroke="0" extrusionOk="0">
                <a:moveTo>
                  <a:pt x="0" y="0"/>
                </a:moveTo>
                <a:cubicBezTo>
                  <a:pt x="204604" y="-18632"/>
                  <a:pt x="360157" y="21506"/>
                  <a:pt x="519915" y="0"/>
                </a:cubicBezTo>
                <a:cubicBezTo>
                  <a:pt x="679673" y="-21506"/>
                  <a:pt x="779983" y="35026"/>
                  <a:pt x="996504" y="0"/>
                </a:cubicBezTo>
                <a:cubicBezTo>
                  <a:pt x="1213025" y="-35026"/>
                  <a:pt x="1360355" y="13832"/>
                  <a:pt x="1581408" y="0"/>
                </a:cubicBezTo>
                <a:cubicBezTo>
                  <a:pt x="1802461" y="-13832"/>
                  <a:pt x="2016339" y="21146"/>
                  <a:pt x="2166313" y="0"/>
                </a:cubicBezTo>
                <a:cubicBezTo>
                  <a:pt x="2168196" y="13748"/>
                  <a:pt x="2164534" y="34312"/>
                  <a:pt x="2166313" y="45719"/>
                </a:cubicBezTo>
                <a:cubicBezTo>
                  <a:pt x="1925876" y="87727"/>
                  <a:pt x="1779666" y="40267"/>
                  <a:pt x="1668061" y="45719"/>
                </a:cubicBezTo>
                <a:cubicBezTo>
                  <a:pt x="1556456" y="51171"/>
                  <a:pt x="1360377" y="25924"/>
                  <a:pt x="1169809" y="45719"/>
                </a:cubicBezTo>
                <a:cubicBezTo>
                  <a:pt x="979241" y="65514"/>
                  <a:pt x="874706" y="7676"/>
                  <a:pt x="584905" y="45719"/>
                </a:cubicBezTo>
                <a:cubicBezTo>
                  <a:pt x="295104" y="83762"/>
                  <a:pt x="222932" y="7960"/>
                  <a:pt x="0" y="45719"/>
                </a:cubicBezTo>
                <a:cubicBezTo>
                  <a:pt x="-547" y="32491"/>
                  <a:pt x="4088" y="16991"/>
                  <a:pt x="0" y="0"/>
                </a:cubicBezTo>
                <a:close/>
              </a:path>
            </a:pathLst>
          </a:custGeom>
          <a:solidFill>
            <a:schemeClr val="tx1"/>
          </a:solidFill>
          <a:ln cap="rnd" cmpd="dbl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A6EF3847-B7B4-4C8E-B6F1-2AEC20631890}"/>
              </a:ext>
            </a:extLst>
          </p:cNvPr>
          <p:cNvCxnSpPr>
            <a:cxnSpLocks/>
          </p:cNvCxnSpPr>
          <p:nvPr/>
        </p:nvCxnSpPr>
        <p:spPr>
          <a:xfrm>
            <a:off x="597541" y="6312436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9ED989F7-F0D9-6879-B35A-AF3B04E79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44271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21F99-7700-4F87-6B72-03666119B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bevanda, liquido, bibita analcolica, Bicchieri&#10;&#10;Descrizione generata automaticamente">
            <a:extLst>
              <a:ext uri="{FF2B5EF4-FFF2-40B4-BE49-F238E27FC236}">
                <a16:creationId xmlns:a16="http://schemas.microsoft.com/office/drawing/2014/main" id="{A702A854-AB75-FFF8-DD50-9E7838EA8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7242" y="0"/>
            <a:ext cx="12729104" cy="7155180"/>
          </a:xfrm>
          <a:prstGeom prst="rect">
            <a:avLst/>
          </a:prstGeom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B228A623-4D35-8553-5618-03789A10AC69}"/>
              </a:ext>
            </a:extLst>
          </p:cNvPr>
          <p:cNvCxnSpPr>
            <a:cxnSpLocks/>
          </p:cNvCxnSpPr>
          <p:nvPr/>
        </p:nvCxnSpPr>
        <p:spPr>
          <a:xfrm>
            <a:off x="583894" y="6353380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F919F407-04C7-FE2D-B0DE-A8AD46572A94}"/>
              </a:ext>
            </a:extLst>
          </p:cNvPr>
          <p:cNvSpPr txBox="1">
            <a:spLocks/>
          </p:cNvSpPr>
          <p:nvPr/>
        </p:nvSpPr>
        <p:spPr>
          <a:xfrm>
            <a:off x="1180979" y="3577590"/>
            <a:ext cx="3680885" cy="5972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800" dirty="0">
                <a:solidFill>
                  <a:schemeClr val="bg1"/>
                </a:solidFill>
                <a:latin typeface="Aptos" panose="020B0004020202020204" pitchFamily="34" charset="0"/>
              </a:rPr>
              <a:t>CELA, C’EST  </a:t>
            </a:r>
            <a:r>
              <a:rPr lang="it-IT" sz="4000" b="1" dirty="0">
                <a:solidFill>
                  <a:schemeClr val="bg1"/>
                </a:solidFill>
                <a:latin typeface="Aptos" panose="020B0004020202020204" pitchFamily="34" charset="0"/>
              </a:rPr>
              <a:t>TOI</a:t>
            </a:r>
            <a:endParaRPr lang="it-IT" sz="20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70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62615-E764-354A-03EF-007DBFBA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5F55FC0-4D48-B54E-679F-27C79073EEBD}"/>
              </a:ext>
            </a:extLst>
          </p:cNvPr>
          <p:cNvSpPr txBox="1"/>
          <p:nvPr/>
        </p:nvSpPr>
        <p:spPr>
          <a:xfrm>
            <a:off x="204127" y="2397369"/>
            <a:ext cx="47195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“VOUS DEVEZ ÊTRE PRÊTS À PRENDRE CHAQUE MORCEAU DE VIE QUI SE PRÉSENTE À VOUS ET LE RÉORGANISER DE MANIÈRE À CE QU’IL TRAVAILLE POUR VOUS ET AVEC VOUS,  ET NON CONTRE VOUS. </a:t>
            </a:r>
          </a:p>
          <a:p>
            <a:r>
              <a:rPr lang="it-IT" dirty="0">
                <a:latin typeface="Aptos" panose="020B0004020202020204" pitchFamily="34" charset="0"/>
              </a:rPr>
              <a:t>LE SECRET C’EST D’ÊTRE DISPONIBLES.</a:t>
            </a:r>
          </a:p>
          <a:p>
            <a:r>
              <a:rPr lang="it-IT" dirty="0">
                <a:latin typeface="Aptos" panose="020B0004020202020204" pitchFamily="34" charset="0"/>
              </a:rPr>
              <a:t>VOTRE DISPONIBILITÉ À BIEN RANGER CES MORCEAUX, PLUTÔT QUE DE VOUS PLAINDRE OU DE CHERCHER DES EXCUSES, VOUS RECOMPENSERA”.</a:t>
            </a:r>
          </a:p>
          <a:p>
            <a:pPr marL="0" indent="0">
              <a:buNone/>
            </a:pPr>
            <a:endParaRPr lang="it-IT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it-IT" i="1" dirty="0">
                <a:latin typeface="Aptos" panose="020B0004020202020204" pitchFamily="34" charset="0"/>
              </a:rPr>
              <a:t>WAYNE DYER</a:t>
            </a:r>
          </a:p>
        </p:txBody>
      </p:sp>
      <p:pic>
        <p:nvPicPr>
          <p:cNvPr id="5" name="Immagine 4" descr="Immagine che contiene puzzle, bianco e nero&#10;&#10;Descrizione generata automaticamente">
            <a:extLst>
              <a:ext uri="{FF2B5EF4-FFF2-40B4-BE49-F238E27FC236}">
                <a16:creationId xmlns:a16="http://schemas.microsoft.com/office/drawing/2014/main" id="{9ABCBE5F-4F15-2FFB-B9E7-BC4C6D102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040" y="0"/>
            <a:ext cx="7172960" cy="6329083"/>
          </a:xfrm>
          <a:prstGeom prst="rect">
            <a:avLst/>
          </a:prstGeom>
        </p:spPr>
      </p:pic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8BE84280-0255-A449-FB42-8069F471D12C}"/>
              </a:ext>
            </a:extLst>
          </p:cNvPr>
          <p:cNvCxnSpPr>
            <a:cxnSpLocks/>
          </p:cNvCxnSpPr>
          <p:nvPr/>
        </p:nvCxnSpPr>
        <p:spPr>
          <a:xfrm>
            <a:off x="597541" y="6312436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EE480C6D-BEE8-D51A-85DE-64132953B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8693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 2">
            <a:extLst>
              <a:ext uri="{FF2B5EF4-FFF2-40B4-BE49-F238E27FC236}">
                <a16:creationId xmlns:a16="http://schemas.microsoft.com/office/drawing/2014/main" id="{B2170259-1F52-274B-E701-CB19EA5B667C}"/>
              </a:ext>
            </a:extLst>
          </p:cNvPr>
          <p:cNvSpPr/>
          <p:nvPr/>
        </p:nvSpPr>
        <p:spPr>
          <a:xfrm rot="11175979">
            <a:off x="6053516" y="1753598"/>
            <a:ext cx="6342587" cy="2116481"/>
          </a:xfrm>
          <a:custGeom>
            <a:avLst/>
            <a:gdLst>
              <a:gd name="connsiteX0" fmla="*/ 0 w 6342587"/>
              <a:gd name="connsiteY0" fmla="*/ 56925 h 2116481"/>
              <a:gd name="connsiteX1" fmla="*/ 3331894 w 6342587"/>
              <a:gd name="connsiteY1" fmla="*/ 2103751 h 2116481"/>
              <a:gd name="connsiteX2" fmla="*/ 6342586 w 6342587"/>
              <a:gd name="connsiteY2" fmla="*/ 917264 h 211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2587" h="2116481" extrusionOk="0">
                <a:moveTo>
                  <a:pt x="0" y="56925"/>
                </a:moveTo>
                <a:cubicBezTo>
                  <a:pt x="1764650" y="-473387"/>
                  <a:pt x="1646195" y="2401593"/>
                  <a:pt x="3331894" y="2103751"/>
                </a:cubicBezTo>
                <a:cubicBezTo>
                  <a:pt x="5142454" y="1951220"/>
                  <a:pt x="3422072" y="48737"/>
                  <a:pt x="6342586" y="917264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239559"/>
                      <a:gd name="connsiteY0" fmla="*/ 55180 h 2103097"/>
                      <a:gd name="connsiteX1" fmla="*/ 3277772 w 6239559"/>
                      <a:gd name="connsiteY1" fmla="*/ 2102006 h 2103097"/>
                      <a:gd name="connsiteX2" fmla="*/ 6239559 w 6239559"/>
                      <a:gd name="connsiteY2" fmla="*/ 915519 h 2103097"/>
                      <a:gd name="connsiteX0" fmla="*/ 0 w 6239559"/>
                      <a:gd name="connsiteY0" fmla="*/ 56925 h 2116481"/>
                      <a:gd name="connsiteX1" fmla="*/ 3277772 w 6239559"/>
                      <a:gd name="connsiteY1" fmla="*/ 2103751 h 2116481"/>
                      <a:gd name="connsiteX2" fmla="*/ 6239559 w 6239559"/>
                      <a:gd name="connsiteY2" fmla="*/ 917264 h 2116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239559" h="2116481" extrusionOk="0">
                        <a:moveTo>
                          <a:pt x="0" y="56925"/>
                        </a:moveTo>
                        <a:cubicBezTo>
                          <a:pt x="1812060" y="-425688"/>
                          <a:pt x="1819325" y="2325340"/>
                          <a:pt x="3277772" y="2103751"/>
                        </a:cubicBezTo>
                        <a:cubicBezTo>
                          <a:pt x="4736219" y="1882162"/>
                          <a:pt x="3739389" y="36684"/>
                          <a:pt x="6239559" y="917264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83E70EEC-0143-8D85-1B85-F93B579CD577}"/>
              </a:ext>
            </a:extLst>
          </p:cNvPr>
          <p:cNvGrpSpPr/>
          <p:nvPr/>
        </p:nvGrpSpPr>
        <p:grpSpPr>
          <a:xfrm>
            <a:off x="4509347" y="1576117"/>
            <a:ext cx="2868502" cy="2866839"/>
            <a:chOff x="8614611" y="1504128"/>
            <a:chExt cx="961308" cy="960751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38C1B056-1D3B-42F2-1CDE-74CE4C7B7A1B}"/>
                </a:ext>
              </a:extLst>
            </p:cNvPr>
            <p:cNvSpPr/>
            <p:nvPr/>
          </p:nvSpPr>
          <p:spPr>
            <a:xfrm>
              <a:off x="8614611" y="1856818"/>
              <a:ext cx="956295" cy="2470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80B412DF-A552-4A5A-693B-0EDE51EA805C}"/>
                </a:ext>
              </a:extLst>
            </p:cNvPr>
            <p:cNvSpPr/>
            <p:nvPr/>
          </p:nvSpPr>
          <p:spPr>
            <a:xfrm rot="5400000">
              <a:off x="8614889" y="1863199"/>
              <a:ext cx="956295" cy="2470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&lt;&lt;&lt;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BCAAAD78-8A8C-2F96-3D6F-4D2B6775D613}"/>
                </a:ext>
              </a:extLst>
            </p:cNvPr>
            <p:cNvSpPr/>
            <p:nvPr/>
          </p:nvSpPr>
          <p:spPr>
            <a:xfrm rot="2700000">
              <a:off x="8619346" y="1858743"/>
              <a:ext cx="956295" cy="2470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A7FDE5F6-7348-9954-4BA8-5E6CCC569939}"/>
                </a:ext>
              </a:extLst>
            </p:cNvPr>
            <p:cNvSpPr/>
            <p:nvPr/>
          </p:nvSpPr>
          <p:spPr>
            <a:xfrm rot="8100000">
              <a:off x="8619624" y="1860529"/>
              <a:ext cx="956295" cy="2470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TextBox 14">
            <a:extLst>
              <a:ext uri="{FF2B5EF4-FFF2-40B4-BE49-F238E27FC236}">
                <a16:creationId xmlns:a16="http://schemas.microsoft.com/office/drawing/2014/main" id="{64F4E2AE-2E7C-02B9-1BB1-F950449FA661}"/>
              </a:ext>
            </a:extLst>
          </p:cNvPr>
          <p:cNvSpPr txBox="1"/>
          <p:nvPr/>
        </p:nvSpPr>
        <p:spPr>
          <a:xfrm>
            <a:off x="2356296" y="2897553"/>
            <a:ext cx="7125029" cy="428002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Avenir Heavy" panose="02000503020000020003" pitchFamily="2" charset="0"/>
                <a:ea typeface="+mn-ea"/>
                <a:cs typeface="+mn-cs"/>
              </a:rPr>
              <a:t>UN</a:t>
            </a:r>
            <a:r>
              <a:rPr lang="en-US" sz="4000" b="1" spc="-150" dirty="0">
                <a:latin typeface="Avenir Heavy" panose="02000503020000020003" pitchFamily="2" charset="0"/>
              </a:rPr>
              <a:t>E</a:t>
            </a:r>
            <a:r>
              <a:rPr kumimoji="0" lang="en-US" sz="4000" b="1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Avenir Heavy" panose="02000503020000020003" pitchFamily="2" charset="0"/>
                <a:ea typeface="+mn-ea"/>
                <a:cs typeface="+mn-cs"/>
              </a:rPr>
              <a:t> TRIBU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8B1910E-0D06-8F75-1FCD-B79C9A9A43E9}"/>
              </a:ext>
            </a:extLst>
          </p:cNvPr>
          <p:cNvSpPr/>
          <p:nvPr/>
        </p:nvSpPr>
        <p:spPr>
          <a:xfrm flipV="1">
            <a:off x="1110015" y="5890255"/>
            <a:ext cx="1722268" cy="45719"/>
          </a:xfrm>
          <a:custGeom>
            <a:avLst/>
            <a:gdLst>
              <a:gd name="connsiteX0" fmla="*/ 0 w 1722268"/>
              <a:gd name="connsiteY0" fmla="*/ 0 h 45719"/>
              <a:gd name="connsiteX1" fmla="*/ 608535 w 1722268"/>
              <a:gd name="connsiteY1" fmla="*/ 0 h 45719"/>
              <a:gd name="connsiteX2" fmla="*/ 1199847 w 1722268"/>
              <a:gd name="connsiteY2" fmla="*/ 0 h 45719"/>
              <a:gd name="connsiteX3" fmla="*/ 1722268 w 1722268"/>
              <a:gd name="connsiteY3" fmla="*/ 0 h 45719"/>
              <a:gd name="connsiteX4" fmla="*/ 1722268 w 1722268"/>
              <a:gd name="connsiteY4" fmla="*/ 45719 h 45719"/>
              <a:gd name="connsiteX5" fmla="*/ 1182624 w 1722268"/>
              <a:gd name="connsiteY5" fmla="*/ 45719 h 45719"/>
              <a:gd name="connsiteX6" fmla="*/ 608535 w 1722268"/>
              <a:gd name="connsiteY6" fmla="*/ 45719 h 45719"/>
              <a:gd name="connsiteX7" fmla="*/ 0 w 1722268"/>
              <a:gd name="connsiteY7" fmla="*/ 45719 h 45719"/>
              <a:gd name="connsiteX8" fmla="*/ 0 w 1722268"/>
              <a:gd name="connsiteY8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2268" h="45719" fill="none" extrusionOk="0">
                <a:moveTo>
                  <a:pt x="0" y="0"/>
                </a:moveTo>
                <a:cubicBezTo>
                  <a:pt x="214328" y="-7469"/>
                  <a:pt x="465314" y="190"/>
                  <a:pt x="608535" y="0"/>
                </a:cubicBezTo>
                <a:cubicBezTo>
                  <a:pt x="751757" y="-190"/>
                  <a:pt x="919862" y="59627"/>
                  <a:pt x="1199847" y="0"/>
                </a:cubicBezTo>
                <a:cubicBezTo>
                  <a:pt x="1479832" y="-59627"/>
                  <a:pt x="1478328" y="10814"/>
                  <a:pt x="1722268" y="0"/>
                </a:cubicBezTo>
                <a:cubicBezTo>
                  <a:pt x="1724227" y="16164"/>
                  <a:pt x="1717245" y="29889"/>
                  <a:pt x="1722268" y="45719"/>
                </a:cubicBezTo>
                <a:cubicBezTo>
                  <a:pt x="1608112" y="98352"/>
                  <a:pt x="1387236" y="3820"/>
                  <a:pt x="1182624" y="45719"/>
                </a:cubicBezTo>
                <a:cubicBezTo>
                  <a:pt x="978012" y="87618"/>
                  <a:pt x="858892" y="33804"/>
                  <a:pt x="608535" y="45719"/>
                </a:cubicBezTo>
                <a:cubicBezTo>
                  <a:pt x="358178" y="57634"/>
                  <a:pt x="222274" y="-10103"/>
                  <a:pt x="0" y="45719"/>
                </a:cubicBezTo>
                <a:cubicBezTo>
                  <a:pt x="-4002" y="23225"/>
                  <a:pt x="5204" y="15704"/>
                  <a:pt x="0" y="0"/>
                </a:cubicBezTo>
                <a:close/>
              </a:path>
              <a:path w="1722268" h="45719" stroke="0" extrusionOk="0">
                <a:moveTo>
                  <a:pt x="0" y="0"/>
                </a:moveTo>
                <a:cubicBezTo>
                  <a:pt x="247724" y="-13642"/>
                  <a:pt x="303570" y="59719"/>
                  <a:pt x="556867" y="0"/>
                </a:cubicBezTo>
                <a:cubicBezTo>
                  <a:pt x="810164" y="-59719"/>
                  <a:pt x="839973" y="45994"/>
                  <a:pt x="1079288" y="0"/>
                </a:cubicBezTo>
                <a:cubicBezTo>
                  <a:pt x="1318603" y="-45994"/>
                  <a:pt x="1494353" y="26021"/>
                  <a:pt x="1722268" y="0"/>
                </a:cubicBezTo>
                <a:cubicBezTo>
                  <a:pt x="1725215" y="20023"/>
                  <a:pt x="1720009" y="32550"/>
                  <a:pt x="1722268" y="45719"/>
                </a:cubicBezTo>
                <a:cubicBezTo>
                  <a:pt x="1503289" y="51086"/>
                  <a:pt x="1430074" y="-104"/>
                  <a:pt x="1182624" y="45719"/>
                </a:cubicBezTo>
                <a:cubicBezTo>
                  <a:pt x="935174" y="91542"/>
                  <a:pt x="743702" y="-21094"/>
                  <a:pt x="574089" y="45719"/>
                </a:cubicBezTo>
                <a:cubicBezTo>
                  <a:pt x="404476" y="112532"/>
                  <a:pt x="209997" y="-1703"/>
                  <a:pt x="0" y="45719"/>
                </a:cubicBezTo>
                <a:cubicBezTo>
                  <a:pt x="-460" y="35846"/>
                  <a:pt x="3527" y="12901"/>
                  <a:pt x="0" y="0"/>
                </a:cubicBezTo>
                <a:close/>
              </a:path>
            </a:pathLst>
          </a:custGeom>
          <a:solidFill>
            <a:schemeClr val="bg1"/>
          </a:solidFill>
          <a:ln cap="rnd">
            <a:solidFill>
              <a:schemeClr val="bg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33F963EE-A0D1-61D6-0810-CA8C53ACD117}"/>
              </a:ext>
            </a:extLst>
          </p:cNvPr>
          <p:cNvGrpSpPr/>
          <p:nvPr/>
        </p:nvGrpSpPr>
        <p:grpSpPr>
          <a:xfrm>
            <a:off x="-726957" y="2329287"/>
            <a:ext cx="13260624" cy="3344643"/>
            <a:chOff x="-788671" y="2457205"/>
            <a:chExt cx="13446730" cy="3230249"/>
          </a:xfrm>
        </p:grpSpPr>
        <p:sp>
          <p:nvSpPr>
            <p:cNvPr id="4" name="Figura a mano libera 3">
              <a:extLst>
                <a:ext uri="{FF2B5EF4-FFF2-40B4-BE49-F238E27FC236}">
                  <a16:creationId xmlns:a16="http://schemas.microsoft.com/office/drawing/2014/main" id="{9A58C065-6BDF-6EC0-731E-CCC0FE50A019}"/>
                </a:ext>
              </a:extLst>
            </p:cNvPr>
            <p:cNvSpPr/>
            <p:nvPr/>
          </p:nvSpPr>
          <p:spPr>
            <a:xfrm>
              <a:off x="-788671" y="2852827"/>
              <a:ext cx="7218384" cy="2131966"/>
            </a:xfrm>
            <a:custGeom>
              <a:avLst/>
              <a:gdLst>
                <a:gd name="connsiteX0" fmla="*/ 0 w 7218384"/>
                <a:gd name="connsiteY0" fmla="*/ 1392764 h 2131966"/>
                <a:gd name="connsiteX1" fmla="*/ 4679575 w 7218384"/>
                <a:gd name="connsiteY1" fmla="*/ 101844 h 2131966"/>
                <a:gd name="connsiteX2" fmla="*/ 7218384 w 7218384"/>
                <a:gd name="connsiteY2" fmla="*/ 2070491 h 213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18384" h="2131966" extrusionOk="0">
                  <a:moveTo>
                    <a:pt x="0" y="1392764"/>
                  </a:moveTo>
                  <a:cubicBezTo>
                    <a:pt x="2477889" y="1549985"/>
                    <a:pt x="3353047" y="-477907"/>
                    <a:pt x="4679575" y="101844"/>
                  </a:cubicBezTo>
                  <a:cubicBezTo>
                    <a:pt x="6406889" y="840453"/>
                    <a:pt x="5060369" y="2480049"/>
                    <a:pt x="7218384" y="2070491"/>
                  </a:cubicBezTo>
                </a:path>
              </a:pathLst>
            </a:custGeom>
            <a:noFill/>
            <a:ln w="1301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18384"/>
                        <a:gd name="connsiteY0" fmla="*/ 1404746 h 2141368"/>
                        <a:gd name="connsiteX1" fmla="*/ 4679575 w 7218384"/>
                        <a:gd name="connsiteY1" fmla="*/ 113826 h 2141368"/>
                        <a:gd name="connsiteX2" fmla="*/ 7218384 w 7218384"/>
                        <a:gd name="connsiteY2" fmla="*/ 2082473 h 2141368"/>
                        <a:gd name="connsiteX0" fmla="*/ 0 w 7218384"/>
                        <a:gd name="connsiteY0" fmla="*/ 1392764 h 2131966"/>
                        <a:gd name="connsiteX1" fmla="*/ 4679575 w 7218384"/>
                        <a:gd name="connsiteY1" fmla="*/ 101844 h 2131966"/>
                        <a:gd name="connsiteX2" fmla="*/ 7218384 w 7218384"/>
                        <a:gd name="connsiteY2" fmla="*/ 2070491 h 21319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218384" h="2131966" extrusionOk="0">
                          <a:moveTo>
                            <a:pt x="0" y="1392764"/>
                          </a:moveTo>
                          <a:cubicBezTo>
                            <a:pt x="2699033" y="1686392"/>
                            <a:pt x="3378716" y="-487541"/>
                            <a:pt x="4679575" y="101844"/>
                          </a:cubicBezTo>
                          <a:cubicBezTo>
                            <a:pt x="6045233" y="764316"/>
                            <a:pt x="5176001" y="2476372"/>
                            <a:pt x="7218384" y="2070491"/>
                          </a:cubicBezTo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igura a mano libera 4">
              <a:extLst>
                <a:ext uri="{FF2B5EF4-FFF2-40B4-BE49-F238E27FC236}">
                  <a16:creationId xmlns:a16="http://schemas.microsoft.com/office/drawing/2014/main" id="{2F159A00-C482-049E-A7A2-399E5A229107}"/>
                </a:ext>
              </a:extLst>
            </p:cNvPr>
            <p:cNvSpPr/>
            <p:nvPr/>
          </p:nvSpPr>
          <p:spPr>
            <a:xfrm rot="9309252">
              <a:off x="6310341" y="2457205"/>
              <a:ext cx="6347718" cy="3230249"/>
            </a:xfrm>
            <a:custGeom>
              <a:avLst/>
              <a:gdLst>
                <a:gd name="connsiteX0" fmla="*/ 0 w 6347718"/>
                <a:gd name="connsiteY0" fmla="*/ 3017 h 3230249"/>
                <a:gd name="connsiteX1" fmla="*/ 3344364 w 6347718"/>
                <a:gd name="connsiteY1" fmla="*/ 3213765 h 3230249"/>
                <a:gd name="connsiteX2" fmla="*/ 6347718 w 6347718"/>
                <a:gd name="connsiteY2" fmla="*/ 2067858 h 323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7718" h="3230249" extrusionOk="0">
                  <a:moveTo>
                    <a:pt x="0" y="3017"/>
                  </a:moveTo>
                  <a:cubicBezTo>
                    <a:pt x="2305265" y="-188283"/>
                    <a:pt x="1579276" y="3019075"/>
                    <a:pt x="3344364" y="3213765"/>
                  </a:cubicBezTo>
                  <a:cubicBezTo>
                    <a:pt x="5385150" y="3486699"/>
                    <a:pt x="4251920" y="1593319"/>
                    <a:pt x="6347718" y="2067858"/>
                  </a:cubicBezTo>
                </a:path>
              </a:pathLst>
            </a:custGeom>
            <a:noFill/>
            <a:ln w="1301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6347718"/>
                        <a:gd name="connsiteY0" fmla="*/ 3 h 3256225"/>
                        <a:gd name="connsiteX1" fmla="*/ 3344364 w 6347718"/>
                        <a:gd name="connsiteY1" fmla="*/ 3210751 h 3256225"/>
                        <a:gd name="connsiteX2" fmla="*/ 6347718 w 6347718"/>
                        <a:gd name="connsiteY2" fmla="*/ 2064844 h 3256225"/>
                        <a:gd name="connsiteX0" fmla="*/ 0 w 6347718"/>
                        <a:gd name="connsiteY0" fmla="*/ 3017 h 3230249"/>
                        <a:gd name="connsiteX1" fmla="*/ 3344364 w 6347718"/>
                        <a:gd name="connsiteY1" fmla="*/ 3213765 h 3230249"/>
                        <a:gd name="connsiteX2" fmla="*/ 6347718 w 6347718"/>
                        <a:gd name="connsiteY2" fmla="*/ 2067858 h 323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347718" h="3230249" extrusionOk="0">
                          <a:moveTo>
                            <a:pt x="0" y="3017"/>
                          </a:moveTo>
                          <a:cubicBezTo>
                            <a:pt x="2431636" y="-110334"/>
                            <a:pt x="1613762" y="3006132"/>
                            <a:pt x="3344364" y="3213765"/>
                          </a:cubicBezTo>
                          <a:cubicBezTo>
                            <a:pt x="5074966" y="3421398"/>
                            <a:pt x="4354986" y="1590042"/>
                            <a:pt x="6347718" y="2067858"/>
                          </a:cubicBezTo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Freeform 10">
            <a:extLst>
              <a:ext uri="{FF2B5EF4-FFF2-40B4-BE49-F238E27FC236}">
                <a16:creationId xmlns:a16="http://schemas.microsoft.com/office/drawing/2014/main" id="{208BAFAD-67EE-0F0F-9A5A-7AF9C3A62A28}"/>
              </a:ext>
            </a:extLst>
          </p:cNvPr>
          <p:cNvSpPr/>
          <p:nvPr/>
        </p:nvSpPr>
        <p:spPr>
          <a:xfrm rot="12804763">
            <a:off x="4462482" y="5951169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77EB2B7-0C7D-9731-CDED-87AC0A038136}"/>
              </a:ext>
            </a:extLst>
          </p:cNvPr>
          <p:cNvSpPr/>
          <p:nvPr/>
        </p:nvSpPr>
        <p:spPr>
          <a:xfrm>
            <a:off x="1196304" y="5576998"/>
            <a:ext cx="3749183" cy="45719"/>
          </a:xfrm>
          <a:custGeom>
            <a:avLst/>
            <a:gdLst>
              <a:gd name="connsiteX0" fmla="*/ 0 w 3749183"/>
              <a:gd name="connsiteY0" fmla="*/ 0 h 45719"/>
              <a:gd name="connsiteX1" fmla="*/ 498106 w 3749183"/>
              <a:gd name="connsiteY1" fmla="*/ 0 h 45719"/>
              <a:gd name="connsiteX2" fmla="*/ 921228 w 3749183"/>
              <a:gd name="connsiteY2" fmla="*/ 0 h 45719"/>
              <a:gd name="connsiteX3" fmla="*/ 1381842 w 3749183"/>
              <a:gd name="connsiteY3" fmla="*/ 0 h 45719"/>
              <a:gd name="connsiteX4" fmla="*/ 1954931 w 3749183"/>
              <a:gd name="connsiteY4" fmla="*/ 0 h 45719"/>
              <a:gd name="connsiteX5" fmla="*/ 2453037 w 3749183"/>
              <a:gd name="connsiteY5" fmla="*/ 0 h 45719"/>
              <a:gd name="connsiteX6" fmla="*/ 2913651 w 3749183"/>
              <a:gd name="connsiteY6" fmla="*/ 0 h 45719"/>
              <a:gd name="connsiteX7" fmla="*/ 3749183 w 3749183"/>
              <a:gd name="connsiteY7" fmla="*/ 0 h 45719"/>
              <a:gd name="connsiteX8" fmla="*/ 3749183 w 3749183"/>
              <a:gd name="connsiteY8" fmla="*/ 45719 h 45719"/>
              <a:gd name="connsiteX9" fmla="*/ 3213585 w 3749183"/>
              <a:gd name="connsiteY9" fmla="*/ 45719 h 45719"/>
              <a:gd name="connsiteX10" fmla="*/ 2752972 w 3749183"/>
              <a:gd name="connsiteY10" fmla="*/ 45719 h 45719"/>
              <a:gd name="connsiteX11" fmla="*/ 2142390 w 3749183"/>
              <a:gd name="connsiteY11" fmla="*/ 45719 h 45719"/>
              <a:gd name="connsiteX12" fmla="*/ 1644285 w 3749183"/>
              <a:gd name="connsiteY12" fmla="*/ 45719 h 45719"/>
              <a:gd name="connsiteX13" fmla="*/ 1221162 w 3749183"/>
              <a:gd name="connsiteY13" fmla="*/ 45719 h 45719"/>
              <a:gd name="connsiteX14" fmla="*/ 648073 w 3749183"/>
              <a:gd name="connsiteY14" fmla="*/ 45719 h 45719"/>
              <a:gd name="connsiteX15" fmla="*/ 0 w 3749183"/>
              <a:gd name="connsiteY15" fmla="*/ 45719 h 45719"/>
              <a:gd name="connsiteX16" fmla="*/ 0 w 3749183"/>
              <a:gd name="connsiteY16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49183" h="45719" fill="none" extrusionOk="0">
                <a:moveTo>
                  <a:pt x="0" y="0"/>
                </a:moveTo>
                <a:cubicBezTo>
                  <a:pt x="160813" y="-51448"/>
                  <a:pt x="358019" y="25070"/>
                  <a:pt x="498106" y="0"/>
                </a:cubicBezTo>
                <a:cubicBezTo>
                  <a:pt x="638193" y="-25070"/>
                  <a:pt x="737920" y="8922"/>
                  <a:pt x="921228" y="0"/>
                </a:cubicBezTo>
                <a:cubicBezTo>
                  <a:pt x="1104536" y="-8922"/>
                  <a:pt x="1169541" y="12383"/>
                  <a:pt x="1381842" y="0"/>
                </a:cubicBezTo>
                <a:cubicBezTo>
                  <a:pt x="1594143" y="-12383"/>
                  <a:pt x="1764104" y="11766"/>
                  <a:pt x="1954931" y="0"/>
                </a:cubicBezTo>
                <a:cubicBezTo>
                  <a:pt x="2145758" y="-11766"/>
                  <a:pt x="2255664" y="32910"/>
                  <a:pt x="2453037" y="0"/>
                </a:cubicBezTo>
                <a:cubicBezTo>
                  <a:pt x="2650410" y="-32910"/>
                  <a:pt x="2773641" y="30225"/>
                  <a:pt x="2913651" y="0"/>
                </a:cubicBezTo>
                <a:cubicBezTo>
                  <a:pt x="3053661" y="-30225"/>
                  <a:pt x="3431399" y="64740"/>
                  <a:pt x="3749183" y="0"/>
                </a:cubicBezTo>
                <a:cubicBezTo>
                  <a:pt x="3753608" y="12205"/>
                  <a:pt x="3748520" y="26576"/>
                  <a:pt x="3749183" y="45719"/>
                </a:cubicBezTo>
                <a:cubicBezTo>
                  <a:pt x="3618106" y="102432"/>
                  <a:pt x="3467669" y="25063"/>
                  <a:pt x="3213585" y="45719"/>
                </a:cubicBezTo>
                <a:cubicBezTo>
                  <a:pt x="2959501" y="66375"/>
                  <a:pt x="2940490" y="40381"/>
                  <a:pt x="2752972" y="45719"/>
                </a:cubicBezTo>
                <a:cubicBezTo>
                  <a:pt x="2565454" y="51057"/>
                  <a:pt x="2269777" y="15279"/>
                  <a:pt x="2142390" y="45719"/>
                </a:cubicBezTo>
                <a:cubicBezTo>
                  <a:pt x="2015003" y="76159"/>
                  <a:pt x="1855478" y="4707"/>
                  <a:pt x="1644285" y="45719"/>
                </a:cubicBezTo>
                <a:cubicBezTo>
                  <a:pt x="1433092" y="86731"/>
                  <a:pt x="1391257" y="35174"/>
                  <a:pt x="1221162" y="45719"/>
                </a:cubicBezTo>
                <a:cubicBezTo>
                  <a:pt x="1051067" y="56264"/>
                  <a:pt x="796341" y="10970"/>
                  <a:pt x="648073" y="45719"/>
                </a:cubicBezTo>
                <a:cubicBezTo>
                  <a:pt x="499805" y="80468"/>
                  <a:pt x="153786" y="31664"/>
                  <a:pt x="0" y="45719"/>
                </a:cubicBezTo>
                <a:cubicBezTo>
                  <a:pt x="-1010" y="24164"/>
                  <a:pt x="3206" y="18692"/>
                  <a:pt x="0" y="0"/>
                </a:cubicBezTo>
                <a:close/>
              </a:path>
              <a:path w="3749183" h="45719" stroke="0" extrusionOk="0">
                <a:moveTo>
                  <a:pt x="0" y="0"/>
                </a:moveTo>
                <a:cubicBezTo>
                  <a:pt x="233819" y="-27451"/>
                  <a:pt x="387274" y="53831"/>
                  <a:pt x="498106" y="0"/>
                </a:cubicBezTo>
                <a:cubicBezTo>
                  <a:pt x="608938" y="-53831"/>
                  <a:pt x="714688" y="29303"/>
                  <a:pt x="921228" y="0"/>
                </a:cubicBezTo>
                <a:cubicBezTo>
                  <a:pt x="1127768" y="-29303"/>
                  <a:pt x="1329112" y="7945"/>
                  <a:pt x="1531809" y="0"/>
                </a:cubicBezTo>
                <a:cubicBezTo>
                  <a:pt x="1734506" y="-7945"/>
                  <a:pt x="1862953" y="50269"/>
                  <a:pt x="2029915" y="0"/>
                </a:cubicBezTo>
                <a:cubicBezTo>
                  <a:pt x="2196877" y="-50269"/>
                  <a:pt x="2283300" y="14134"/>
                  <a:pt x="2528021" y="0"/>
                </a:cubicBezTo>
                <a:cubicBezTo>
                  <a:pt x="2772742" y="-14134"/>
                  <a:pt x="2963027" y="63528"/>
                  <a:pt x="3138602" y="0"/>
                </a:cubicBezTo>
                <a:cubicBezTo>
                  <a:pt x="3314177" y="-63528"/>
                  <a:pt x="3457351" y="62193"/>
                  <a:pt x="3749183" y="0"/>
                </a:cubicBezTo>
                <a:cubicBezTo>
                  <a:pt x="3750225" y="20692"/>
                  <a:pt x="3747747" y="26047"/>
                  <a:pt x="3749183" y="45719"/>
                </a:cubicBezTo>
                <a:cubicBezTo>
                  <a:pt x="3553467" y="94081"/>
                  <a:pt x="3468640" y="-4158"/>
                  <a:pt x="3288569" y="45719"/>
                </a:cubicBezTo>
                <a:cubicBezTo>
                  <a:pt x="3108498" y="95596"/>
                  <a:pt x="2911927" y="-5813"/>
                  <a:pt x="2752972" y="45719"/>
                </a:cubicBezTo>
                <a:cubicBezTo>
                  <a:pt x="2594017" y="97251"/>
                  <a:pt x="2471062" y="9197"/>
                  <a:pt x="2217374" y="45719"/>
                </a:cubicBezTo>
                <a:cubicBezTo>
                  <a:pt x="1963686" y="82241"/>
                  <a:pt x="1925621" y="6824"/>
                  <a:pt x="1719268" y="45719"/>
                </a:cubicBezTo>
                <a:cubicBezTo>
                  <a:pt x="1512915" y="84614"/>
                  <a:pt x="1378741" y="129"/>
                  <a:pt x="1108687" y="45719"/>
                </a:cubicBezTo>
                <a:cubicBezTo>
                  <a:pt x="838633" y="91309"/>
                  <a:pt x="747997" y="44892"/>
                  <a:pt x="498106" y="45719"/>
                </a:cubicBezTo>
                <a:cubicBezTo>
                  <a:pt x="248215" y="46546"/>
                  <a:pt x="181202" y="41872"/>
                  <a:pt x="0" y="45719"/>
                </a:cubicBezTo>
                <a:cubicBezTo>
                  <a:pt x="-1005" y="26819"/>
                  <a:pt x="5307" y="16515"/>
                  <a:pt x="0" y="0"/>
                </a:cubicBezTo>
                <a:close/>
              </a:path>
            </a:pathLst>
          </a:custGeom>
          <a:solidFill>
            <a:schemeClr val="bg1"/>
          </a:solidFill>
          <a:ln cap="rnd">
            <a:solidFill>
              <a:schemeClr val="bg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801AC7-1214-EBBD-4098-10ED85E31811}"/>
              </a:ext>
            </a:extLst>
          </p:cNvPr>
          <p:cNvSpPr txBox="1"/>
          <p:nvPr/>
        </p:nvSpPr>
        <p:spPr>
          <a:xfrm>
            <a:off x="1123776" y="4089315"/>
            <a:ext cx="4017819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2400" b="1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UNE TRIB</a:t>
            </a:r>
            <a:r>
              <a:rPr lang="it-IT" sz="2400" b="1" dirty="0">
                <a:latin typeface="Aptos" panose="020B0004020202020204" pitchFamily="34" charset="0"/>
                <a:cs typeface="Varela Round" panose="00000500000000000000" pitchFamily="2" charset="-79"/>
              </a:rPr>
              <a:t>U</a:t>
            </a:r>
            <a:r>
              <a:rPr lang="it-IT" sz="24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 </a:t>
            </a:r>
          </a:p>
          <a:p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EST UN LIEU OÙ L’ON NE REÇOIT PAS TOUT SIMPLEMENT UNE FORMATION </a:t>
            </a:r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MAIS OÙ UN LIEU </a:t>
            </a:r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S’ÉTABLIE </a:t>
            </a:r>
          </a:p>
          <a:p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 ÉCHANGE D’IDÉES</a:t>
            </a:r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,</a:t>
            </a:r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 D’OPINIONS ET D’ÉNERGIES. </a:t>
            </a:r>
          </a:p>
        </p:txBody>
      </p:sp>
    </p:spTree>
    <p:extLst>
      <p:ext uri="{BB962C8B-B14F-4D97-AF65-F5344CB8AC3E}">
        <p14:creationId xmlns:p14="http://schemas.microsoft.com/office/powerpoint/2010/main" val="214956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/>
      </p:transition>
    </mc:Choice>
    <mc:Fallback xmlns="">
      <p:transition spd="slow">
        <p:push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32923B-49ED-5B0A-B969-B6CAA9886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04C115D1-DF41-7B07-4FA5-2AF1AC8613FC}"/>
              </a:ext>
            </a:extLst>
          </p:cNvPr>
          <p:cNvSpPr txBox="1"/>
          <p:nvPr/>
        </p:nvSpPr>
        <p:spPr>
          <a:xfrm>
            <a:off x="2397990" y="1149226"/>
            <a:ext cx="78922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25"/>
              </a:spcAft>
            </a:pPr>
            <a:r>
              <a:rPr lang="it-IT" sz="2400" b="1" dirty="0">
                <a:latin typeface="Aptos" panose="020B0004020202020204" pitchFamily="34" charset="0"/>
                <a:cs typeface="Varela Round" panose="00000500000000000000" pitchFamily="2" charset="-79"/>
              </a:rPr>
              <a:t>UNE TRIBU </a:t>
            </a:r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N’EST PAS UN GROUPE DE FORMATION TOURNANT AUTOUR D’UN GUIDE,  MAIS UN ESPACE DANS LEQUEL LE “MAÎTRE” EST RECHERCHÉ À L’INTERIEUR ET, CELUI QUI EST  À LA “TETE”  DE LA TRIBU À UN MOMENT DONNÉ, STIMULE ET FACILITE LA CONNEXION DE TOUS LES PARTICIPANTS AVEC SA PROPRE GUIDE INTERIEURE.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251C469-E3FB-CCD3-5829-A31A1425BCE5}"/>
              </a:ext>
            </a:extLst>
          </p:cNvPr>
          <p:cNvSpPr/>
          <p:nvPr/>
        </p:nvSpPr>
        <p:spPr>
          <a:xfrm flipV="1">
            <a:off x="3442086" y="2353966"/>
            <a:ext cx="6467835" cy="59074"/>
          </a:xfrm>
          <a:custGeom>
            <a:avLst/>
            <a:gdLst>
              <a:gd name="connsiteX0" fmla="*/ 0 w 6467835"/>
              <a:gd name="connsiteY0" fmla="*/ 0 h 59074"/>
              <a:gd name="connsiteX1" fmla="*/ 393950 w 6467835"/>
              <a:gd name="connsiteY1" fmla="*/ 0 h 59074"/>
              <a:gd name="connsiteX2" fmla="*/ 1111292 w 6467835"/>
              <a:gd name="connsiteY2" fmla="*/ 0 h 59074"/>
              <a:gd name="connsiteX3" fmla="*/ 1763955 w 6467835"/>
              <a:gd name="connsiteY3" fmla="*/ 0 h 59074"/>
              <a:gd name="connsiteX4" fmla="*/ 2157905 w 6467835"/>
              <a:gd name="connsiteY4" fmla="*/ 0 h 59074"/>
              <a:gd name="connsiteX5" fmla="*/ 2681212 w 6467835"/>
              <a:gd name="connsiteY5" fmla="*/ 0 h 59074"/>
              <a:gd name="connsiteX6" fmla="*/ 3398553 w 6467835"/>
              <a:gd name="connsiteY6" fmla="*/ 0 h 59074"/>
              <a:gd name="connsiteX7" fmla="*/ 3986538 w 6467835"/>
              <a:gd name="connsiteY7" fmla="*/ 0 h 59074"/>
              <a:gd name="connsiteX8" fmla="*/ 4639202 w 6467835"/>
              <a:gd name="connsiteY8" fmla="*/ 0 h 59074"/>
              <a:gd name="connsiteX9" fmla="*/ 5162508 w 6467835"/>
              <a:gd name="connsiteY9" fmla="*/ 0 h 59074"/>
              <a:gd name="connsiteX10" fmla="*/ 5750493 w 6467835"/>
              <a:gd name="connsiteY10" fmla="*/ 0 h 59074"/>
              <a:gd name="connsiteX11" fmla="*/ 6467835 w 6467835"/>
              <a:gd name="connsiteY11" fmla="*/ 0 h 59074"/>
              <a:gd name="connsiteX12" fmla="*/ 6467835 w 6467835"/>
              <a:gd name="connsiteY12" fmla="*/ 59074 h 59074"/>
              <a:gd name="connsiteX13" fmla="*/ 6073885 w 6467835"/>
              <a:gd name="connsiteY13" fmla="*/ 59074 h 59074"/>
              <a:gd name="connsiteX14" fmla="*/ 5679935 w 6467835"/>
              <a:gd name="connsiteY14" fmla="*/ 59074 h 59074"/>
              <a:gd name="connsiteX15" fmla="*/ 5027272 w 6467835"/>
              <a:gd name="connsiteY15" fmla="*/ 59074 h 59074"/>
              <a:gd name="connsiteX16" fmla="*/ 4633322 w 6467835"/>
              <a:gd name="connsiteY16" fmla="*/ 59074 h 59074"/>
              <a:gd name="connsiteX17" fmla="*/ 4045337 w 6467835"/>
              <a:gd name="connsiteY17" fmla="*/ 59074 h 59074"/>
              <a:gd name="connsiteX18" fmla="*/ 3586709 w 6467835"/>
              <a:gd name="connsiteY18" fmla="*/ 59074 h 59074"/>
              <a:gd name="connsiteX19" fmla="*/ 2998724 w 6467835"/>
              <a:gd name="connsiteY19" fmla="*/ 59074 h 59074"/>
              <a:gd name="connsiteX20" fmla="*/ 2410738 w 6467835"/>
              <a:gd name="connsiteY20" fmla="*/ 59074 h 59074"/>
              <a:gd name="connsiteX21" fmla="*/ 1822753 w 6467835"/>
              <a:gd name="connsiteY21" fmla="*/ 59074 h 59074"/>
              <a:gd name="connsiteX22" fmla="*/ 1234768 w 6467835"/>
              <a:gd name="connsiteY22" fmla="*/ 59074 h 59074"/>
              <a:gd name="connsiteX23" fmla="*/ 711462 w 6467835"/>
              <a:gd name="connsiteY23" fmla="*/ 59074 h 59074"/>
              <a:gd name="connsiteX24" fmla="*/ 0 w 6467835"/>
              <a:gd name="connsiteY24" fmla="*/ 59074 h 59074"/>
              <a:gd name="connsiteX25" fmla="*/ 0 w 6467835"/>
              <a:gd name="connsiteY25" fmla="*/ 0 h 5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467835" h="59074" fill="none" extrusionOk="0">
                <a:moveTo>
                  <a:pt x="0" y="0"/>
                </a:moveTo>
                <a:cubicBezTo>
                  <a:pt x="177210" y="-12231"/>
                  <a:pt x="228009" y="23925"/>
                  <a:pt x="393950" y="0"/>
                </a:cubicBezTo>
                <a:cubicBezTo>
                  <a:pt x="559891" y="-23925"/>
                  <a:pt x="754899" y="48306"/>
                  <a:pt x="1111292" y="0"/>
                </a:cubicBezTo>
                <a:cubicBezTo>
                  <a:pt x="1467685" y="-48306"/>
                  <a:pt x="1589715" y="31988"/>
                  <a:pt x="1763955" y="0"/>
                </a:cubicBezTo>
                <a:cubicBezTo>
                  <a:pt x="1938195" y="-31988"/>
                  <a:pt x="1987613" y="9781"/>
                  <a:pt x="2157905" y="0"/>
                </a:cubicBezTo>
                <a:cubicBezTo>
                  <a:pt x="2328197" y="-9781"/>
                  <a:pt x="2517100" y="55218"/>
                  <a:pt x="2681212" y="0"/>
                </a:cubicBezTo>
                <a:cubicBezTo>
                  <a:pt x="2845324" y="-55218"/>
                  <a:pt x="3126367" y="34581"/>
                  <a:pt x="3398553" y="0"/>
                </a:cubicBezTo>
                <a:cubicBezTo>
                  <a:pt x="3670739" y="-34581"/>
                  <a:pt x="3710073" y="13354"/>
                  <a:pt x="3986538" y="0"/>
                </a:cubicBezTo>
                <a:cubicBezTo>
                  <a:pt x="4263003" y="-13354"/>
                  <a:pt x="4437322" y="36235"/>
                  <a:pt x="4639202" y="0"/>
                </a:cubicBezTo>
                <a:cubicBezTo>
                  <a:pt x="4841082" y="-36235"/>
                  <a:pt x="5033955" y="34236"/>
                  <a:pt x="5162508" y="0"/>
                </a:cubicBezTo>
                <a:cubicBezTo>
                  <a:pt x="5291061" y="-34236"/>
                  <a:pt x="5613839" y="19076"/>
                  <a:pt x="5750493" y="0"/>
                </a:cubicBezTo>
                <a:cubicBezTo>
                  <a:pt x="5887147" y="-19076"/>
                  <a:pt x="6259331" y="76792"/>
                  <a:pt x="6467835" y="0"/>
                </a:cubicBezTo>
                <a:cubicBezTo>
                  <a:pt x="6472844" y="15369"/>
                  <a:pt x="6464180" y="36031"/>
                  <a:pt x="6467835" y="59074"/>
                </a:cubicBezTo>
                <a:cubicBezTo>
                  <a:pt x="6369620" y="61162"/>
                  <a:pt x="6255785" y="21295"/>
                  <a:pt x="6073885" y="59074"/>
                </a:cubicBezTo>
                <a:cubicBezTo>
                  <a:pt x="5891985" y="96853"/>
                  <a:pt x="5842006" y="14934"/>
                  <a:pt x="5679935" y="59074"/>
                </a:cubicBezTo>
                <a:cubicBezTo>
                  <a:pt x="5517864" y="103214"/>
                  <a:pt x="5272177" y="56095"/>
                  <a:pt x="5027272" y="59074"/>
                </a:cubicBezTo>
                <a:cubicBezTo>
                  <a:pt x="4782367" y="62053"/>
                  <a:pt x="4801896" y="22624"/>
                  <a:pt x="4633322" y="59074"/>
                </a:cubicBezTo>
                <a:cubicBezTo>
                  <a:pt x="4464748" y="95524"/>
                  <a:pt x="4186333" y="29375"/>
                  <a:pt x="4045337" y="59074"/>
                </a:cubicBezTo>
                <a:cubicBezTo>
                  <a:pt x="3904341" y="88773"/>
                  <a:pt x="3805748" y="53580"/>
                  <a:pt x="3586709" y="59074"/>
                </a:cubicBezTo>
                <a:cubicBezTo>
                  <a:pt x="3367670" y="64568"/>
                  <a:pt x="3214553" y="48117"/>
                  <a:pt x="2998724" y="59074"/>
                </a:cubicBezTo>
                <a:cubicBezTo>
                  <a:pt x="2782896" y="70031"/>
                  <a:pt x="2547453" y="38355"/>
                  <a:pt x="2410738" y="59074"/>
                </a:cubicBezTo>
                <a:cubicBezTo>
                  <a:pt x="2274023" y="79793"/>
                  <a:pt x="2056192" y="35353"/>
                  <a:pt x="1822753" y="59074"/>
                </a:cubicBezTo>
                <a:cubicBezTo>
                  <a:pt x="1589315" y="82795"/>
                  <a:pt x="1441259" y="7871"/>
                  <a:pt x="1234768" y="59074"/>
                </a:cubicBezTo>
                <a:cubicBezTo>
                  <a:pt x="1028277" y="110277"/>
                  <a:pt x="916971" y="5362"/>
                  <a:pt x="711462" y="59074"/>
                </a:cubicBezTo>
                <a:cubicBezTo>
                  <a:pt x="505953" y="112786"/>
                  <a:pt x="272797" y="-8318"/>
                  <a:pt x="0" y="59074"/>
                </a:cubicBezTo>
                <a:cubicBezTo>
                  <a:pt x="-6814" y="33246"/>
                  <a:pt x="1649" y="20332"/>
                  <a:pt x="0" y="0"/>
                </a:cubicBezTo>
                <a:close/>
              </a:path>
              <a:path w="6467835" h="59074" stroke="0" extrusionOk="0">
                <a:moveTo>
                  <a:pt x="0" y="0"/>
                </a:moveTo>
                <a:cubicBezTo>
                  <a:pt x="229141" y="-59192"/>
                  <a:pt x="322791" y="17306"/>
                  <a:pt x="523307" y="0"/>
                </a:cubicBezTo>
                <a:cubicBezTo>
                  <a:pt x="723823" y="-17306"/>
                  <a:pt x="752387" y="37721"/>
                  <a:pt x="917257" y="0"/>
                </a:cubicBezTo>
                <a:cubicBezTo>
                  <a:pt x="1082127" y="-37721"/>
                  <a:pt x="1465458" y="15017"/>
                  <a:pt x="1634598" y="0"/>
                </a:cubicBezTo>
                <a:cubicBezTo>
                  <a:pt x="1803738" y="-15017"/>
                  <a:pt x="2034346" y="14350"/>
                  <a:pt x="2157905" y="0"/>
                </a:cubicBezTo>
                <a:cubicBezTo>
                  <a:pt x="2281464" y="-14350"/>
                  <a:pt x="2556963" y="1954"/>
                  <a:pt x="2681212" y="0"/>
                </a:cubicBezTo>
                <a:cubicBezTo>
                  <a:pt x="2805461" y="-1954"/>
                  <a:pt x="3192403" y="29183"/>
                  <a:pt x="3398553" y="0"/>
                </a:cubicBezTo>
                <a:cubicBezTo>
                  <a:pt x="3604703" y="-29183"/>
                  <a:pt x="3709193" y="40998"/>
                  <a:pt x="3857182" y="0"/>
                </a:cubicBezTo>
                <a:cubicBezTo>
                  <a:pt x="4005171" y="-40998"/>
                  <a:pt x="4363961" y="5193"/>
                  <a:pt x="4574523" y="0"/>
                </a:cubicBezTo>
                <a:cubicBezTo>
                  <a:pt x="4785085" y="-5193"/>
                  <a:pt x="4939132" y="39146"/>
                  <a:pt x="5291865" y="0"/>
                </a:cubicBezTo>
                <a:cubicBezTo>
                  <a:pt x="5644598" y="-39146"/>
                  <a:pt x="5659893" y="58850"/>
                  <a:pt x="5879850" y="0"/>
                </a:cubicBezTo>
                <a:cubicBezTo>
                  <a:pt x="6099808" y="-58850"/>
                  <a:pt x="6208606" y="42839"/>
                  <a:pt x="6467835" y="0"/>
                </a:cubicBezTo>
                <a:cubicBezTo>
                  <a:pt x="6473352" y="21261"/>
                  <a:pt x="6467408" y="39046"/>
                  <a:pt x="6467835" y="59074"/>
                </a:cubicBezTo>
                <a:cubicBezTo>
                  <a:pt x="6301977" y="101711"/>
                  <a:pt x="6223471" y="51386"/>
                  <a:pt x="6073885" y="59074"/>
                </a:cubicBezTo>
                <a:cubicBezTo>
                  <a:pt x="5924299" y="66762"/>
                  <a:pt x="5654285" y="30757"/>
                  <a:pt x="5356543" y="59074"/>
                </a:cubicBezTo>
                <a:cubicBezTo>
                  <a:pt x="5058801" y="87391"/>
                  <a:pt x="5053701" y="12358"/>
                  <a:pt x="4897915" y="59074"/>
                </a:cubicBezTo>
                <a:cubicBezTo>
                  <a:pt x="4742129" y="105790"/>
                  <a:pt x="4459452" y="28586"/>
                  <a:pt x="4309930" y="59074"/>
                </a:cubicBezTo>
                <a:cubicBezTo>
                  <a:pt x="4160408" y="89562"/>
                  <a:pt x="3778378" y="39152"/>
                  <a:pt x="3592588" y="59074"/>
                </a:cubicBezTo>
                <a:cubicBezTo>
                  <a:pt x="3406798" y="78996"/>
                  <a:pt x="3261730" y="19974"/>
                  <a:pt x="3004603" y="59074"/>
                </a:cubicBezTo>
                <a:cubicBezTo>
                  <a:pt x="2747477" y="98174"/>
                  <a:pt x="2691592" y="52509"/>
                  <a:pt x="2610653" y="59074"/>
                </a:cubicBezTo>
                <a:cubicBezTo>
                  <a:pt x="2529714" y="65639"/>
                  <a:pt x="2305751" y="39725"/>
                  <a:pt x="2152025" y="59074"/>
                </a:cubicBezTo>
                <a:cubicBezTo>
                  <a:pt x="1998299" y="78423"/>
                  <a:pt x="1646528" y="18841"/>
                  <a:pt x="1434683" y="59074"/>
                </a:cubicBezTo>
                <a:cubicBezTo>
                  <a:pt x="1222838" y="99307"/>
                  <a:pt x="1051146" y="10232"/>
                  <a:pt x="846698" y="59074"/>
                </a:cubicBezTo>
                <a:cubicBezTo>
                  <a:pt x="642250" y="107916"/>
                  <a:pt x="211432" y="49629"/>
                  <a:pt x="0" y="59074"/>
                </a:cubicBezTo>
                <a:cubicBezTo>
                  <a:pt x="-949" y="36700"/>
                  <a:pt x="3128" y="12197"/>
                  <a:pt x="0" y="0"/>
                </a:cubicBezTo>
                <a:close/>
              </a:path>
            </a:pathLst>
          </a:custGeom>
          <a:solidFill>
            <a:schemeClr val="bg1"/>
          </a:solidFill>
          <a:ln cap="rnd">
            <a:solidFill>
              <a:schemeClr val="bg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FAED3E83-D7E6-6044-7B3D-AB211C200732}"/>
              </a:ext>
            </a:extLst>
          </p:cNvPr>
          <p:cNvGrpSpPr/>
          <p:nvPr/>
        </p:nvGrpSpPr>
        <p:grpSpPr>
          <a:xfrm>
            <a:off x="-686961" y="2602053"/>
            <a:ext cx="13260624" cy="3344643"/>
            <a:chOff x="-788671" y="2457205"/>
            <a:chExt cx="13446730" cy="3230249"/>
          </a:xfrm>
        </p:grpSpPr>
        <p:sp>
          <p:nvSpPr>
            <p:cNvPr id="9" name="Figura a mano libera 8">
              <a:extLst>
                <a:ext uri="{FF2B5EF4-FFF2-40B4-BE49-F238E27FC236}">
                  <a16:creationId xmlns:a16="http://schemas.microsoft.com/office/drawing/2014/main" id="{1704143C-821E-77AC-3354-315E38B8B8A8}"/>
                </a:ext>
              </a:extLst>
            </p:cNvPr>
            <p:cNvSpPr/>
            <p:nvPr/>
          </p:nvSpPr>
          <p:spPr>
            <a:xfrm>
              <a:off x="-788671" y="2852827"/>
              <a:ext cx="7218384" cy="2131966"/>
            </a:xfrm>
            <a:custGeom>
              <a:avLst/>
              <a:gdLst>
                <a:gd name="connsiteX0" fmla="*/ 0 w 7218384"/>
                <a:gd name="connsiteY0" fmla="*/ 1392764 h 2131966"/>
                <a:gd name="connsiteX1" fmla="*/ 4679575 w 7218384"/>
                <a:gd name="connsiteY1" fmla="*/ 101844 h 2131966"/>
                <a:gd name="connsiteX2" fmla="*/ 7218384 w 7218384"/>
                <a:gd name="connsiteY2" fmla="*/ 2070491 h 213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18384" h="2131966" extrusionOk="0">
                  <a:moveTo>
                    <a:pt x="0" y="1392764"/>
                  </a:moveTo>
                  <a:cubicBezTo>
                    <a:pt x="2477889" y="1549985"/>
                    <a:pt x="3353047" y="-477907"/>
                    <a:pt x="4679575" y="101844"/>
                  </a:cubicBezTo>
                  <a:cubicBezTo>
                    <a:pt x="6406889" y="840453"/>
                    <a:pt x="5060369" y="2480049"/>
                    <a:pt x="7218384" y="2070491"/>
                  </a:cubicBezTo>
                </a:path>
              </a:pathLst>
            </a:custGeom>
            <a:noFill/>
            <a:ln w="1301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18384"/>
                        <a:gd name="connsiteY0" fmla="*/ 1404746 h 2141368"/>
                        <a:gd name="connsiteX1" fmla="*/ 4679575 w 7218384"/>
                        <a:gd name="connsiteY1" fmla="*/ 113826 h 2141368"/>
                        <a:gd name="connsiteX2" fmla="*/ 7218384 w 7218384"/>
                        <a:gd name="connsiteY2" fmla="*/ 2082473 h 2141368"/>
                        <a:gd name="connsiteX0" fmla="*/ 0 w 7218384"/>
                        <a:gd name="connsiteY0" fmla="*/ 1392764 h 2131966"/>
                        <a:gd name="connsiteX1" fmla="*/ 4679575 w 7218384"/>
                        <a:gd name="connsiteY1" fmla="*/ 101844 h 2131966"/>
                        <a:gd name="connsiteX2" fmla="*/ 7218384 w 7218384"/>
                        <a:gd name="connsiteY2" fmla="*/ 2070491 h 21319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218384" h="2131966" extrusionOk="0">
                          <a:moveTo>
                            <a:pt x="0" y="1392764"/>
                          </a:moveTo>
                          <a:cubicBezTo>
                            <a:pt x="2699033" y="1686392"/>
                            <a:pt x="3378716" y="-487541"/>
                            <a:pt x="4679575" y="101844"/>
                          </a:cubicBezTo>
                          <a:cubicBezTo>
                            <a:pt x="6045233" y="764316"/>
                            <a:pt x="5176001" y="2476372"/>
                            <a:pt x="7218384" y="2070491"/>
                          </a:cubicBezTo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20E21FF4-D220-6C17-DC78-91D04C09F42C}"/>
                </a:ext>
              </a:extLst>
            </p:cNvPr>
            <p:cNvSpPr/>
            <p:nvPr/>
          </p:nvSpPr>
          <p:spPr>
            <a:xfrm rot="9309252">
              <a:off x="6310341" y="2457205"/>
              <a:ext cx="6347718" cy="3230249"/>
            </a:xfrm>
            <a:custGeom>
              <a:avLst/>
              <a:gdLst>
                <a:gd name="connsiteX0" fmla="*/ 0 w 6347718"/>
                <a:gd name="connsiteY0" fmla="*/ 3017 h 3230249"/>
                <a:gd name="connsiteX1" fmla="*/ 3344364 w 6347718"/>
                <a:gd name="connsiteY1" fmla="*/ 3213765 h 3230249"/>
                <a:gd name="connsiteX2" fmla="*/ 6347718 w 6347718"/>
                <a:gd name="connsiteY2" fmla="*/ 2067858 h 323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47718" h="3230249" extrusionOk="0">
                  <a:moveTo>
                    <a:pt x="0" y="3017"/>
                  </a:moveTo>
                  <a:cubicBezTo>
                    <a:pt x="2305265" y="-188283"/>
                    <a:pt x="1579276" y="3019075"/>
                    <a:pt x="3344364" y="3213765"/>
                  </a:cubicBezTo>
                  <a:cubicBezTo>
                    <a:pt x="5385150" y="3486699"/>
                    <a:pt x="4251920" y="1593319"/>
                    <a:pt x="6347718" y="2067858"/>
                  </a:cubicBezTo>
                </a:path>
              </a:pathLst>
            </a:custGeom>
            <a:noFill/>
            <a:ln w="1301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6347718"/>
                        <a:gd name="connsiteY0" fmla="*/ 3 h 3256225"/>
                        <a:gd name="connsiteX1" fmla="*/ 3344364 w 6347718"/>
                        <a:gd name="connsiteY1" fmla="*/ 3210751 h 3256225"/>
                        <a:gd name="connsiteX2" fmla="*/ 6347718 w 6347718"/>
                        <a:gd name="connsiteY2" fmla="*/ 2064844 h 3256225"/>
                        <a:gd name="connsiteX0" fmla="*/ 0 w 6347718"/>
                        <a:gd name="connsiteY0" fmla="*/ 3017 h 3230249"/>
                        <a:gd name="connsiteX1" fmla="*/ 3344364 w 6347718"/>
                        <a:gd name="connsiteY1" fmla="*/ 3213765 h 3230249"/>
                        <a:gd name="connsiteX2" fmla="*/ 6347718 w 6347718"/>
                        <a:gd name="connsiteY2" fmla="*/ 2067858 h 323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347718" h="3230249" extrusionOk="0">
                          <a:moveTo>
                            <a:pt x="0" y="3017"/>
                          </a:moveTo>
                          <a:cubicBezTo>
                            <a:pt x="2431636" y="-110334"/>
                            <a:pt x="1613762" y="3006132"/>
                            <a:pt x="3344364" y="3213765"/>
                          </a:cubicBezTo>
                          <a:cubicBezTo>
                            <a:pt x="5074966" y="3421398"/>
                            <a:pt x="4354986" y="1590042"/>
                            <a:pt x="6347718" y="2067858"/>
                          </a:cubicBezTo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7">
            <a:extLst>
              <a:ext uri="{FF2B5EF4-FFF2-40B4-BE49-F238E27FC236}">
                <a16:creationId xmlns:a16="http://schemas.microsoft.com/office/drawing/2014/main" id="{87AECA4F-5263-1A2B-640A-ED31BD099FFF}"/>
              </a:ext>
            </a:extLst>
          </p:cNvPr>
          <p:cNvSpPr/>
          <p:nvPr/>
        </p:nvSpPr>
        <p:spPr>
          <a:xfrm rot="21301563">
            <a:off x="1756484" y="3510005"/>
            <a:ext cx="2933465" cy="2972765"/>
          </a:xfrm>
          <a:custGeom>
            <a:avLst/>
            <a:gdLst/>
            <a:ahLst/>
            <a:cxnLst/>
            <a:rect l="l" t="t" r="r" b="b"/>
            <a:pathLst>
              <a:path w="5400610" h="5887524">
                <a:moveTo>
                  <a:pt x="0" y="0"/>
                </a:moveTo>
                <a:lnTo>
                  <a:pt x="5400610" y="0"/>
                </a:lnTo>
                <a:lnTo>
                  <a:pt x="5400610" y="5887525"/>
                </a:lnTo>
                <a:lnTo>
                  <a:pt x="0" y="5887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B5E05E19-14A9-3098-E84B-CFBC76244D0C}"/>
              </a:ext>
            </a:extLst>
          </p:cNvPr>
          <p:cNvSpPr/>
          <p:nvPr/>
        </p:nvSpPr>
        <p:spPr>
          <a:xfrm rot="20838665">
            <a:off x="5264749" y="3065615"/>
            <a:ext cx="1076276" cy="839495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861281B-652B-85DC-5FBB-28D1EB3A79F9}"/>
              </a:ext>
            </a:extLst>
          </p:cNvPr>
          <p:cNvSpPr/>
          <p:nvPr/>
        </p:nvSpPr>
        <p:spPr>
          <a:xfrm>
            <a:off x="2508740" y="2651815"/>
            <a:ext cx="3724636" cy="53711"/>
          </a:xfrm>
          <a:custGeom>
            <a:avLst/>
            <a:gdLst>
              <a:gd name="connsiteX0" fmla="*/ 0 w 3724636"/>
              <a:gd name="connsiteY0" fmla="*/ 0 h 53711"/>
              <a:gd name="connsiteX1" fmla="*/ 494844 w 3724636"/>
              <a:gd name="connsiteY1" fmla="*/ 0 h 53711"/>
              <a:gd name="connsiteX2" fmla="*/ 915196 w 3724636"/>
              <a:gd name="connsiteY2" fmla="*/ 0 h 53711"/>
              <a:gd name="connsiteX3" fmla="*/ 1372794 w 3724636"/>
              <a:gd name="connsiteY3" fmla="*/ 0 h 53711"/>
              <a:gd name="connsiteX4" fmla="*/ 1942132 w 3724636"/>
              <a:gd name="connsiteY4" fmla="*/ 0 h 53711"/>
              <a:gd name="connsiteX5" fmla="*/ 2436976 w 3724636"/>
              <a:gd name="connsiteY5" fmla="*/ 0 h 53711"/>
              <a:gd name="connsiteX6" fmla="*/ 2894574 w 3724636"/>
              <a:gd name="connsiteY6" fmla="*/ 0 h 53711"/>
              <a:gd name="connsiteX7" fmla="*/ 3724636 w 3724636"/>
              <a:gd name="connsiteY7" fmla="*/ 0 h 53711"/>
              <a:gd name="connsiteX8" fmla="*/ 3724636 w 3724636"/>
              <a:gd name="connsiteY8" fmla="*/ 53711 h 53711"/>
              <a:gd name="connsiteX9" fmla="*/ 3192545 w 3724636"/>
              <a:gd name="connsiteY9" fmla="*/ 53711 h 53711"/>
              <a:gd name="connsiteX10" fmla="*/ 2734947 w 3724636"/>
              <a:gd name="connsiteY10" fmla="*/ 53711 h 53711"/>
              <a:gd name="connsiteX11" fmla="*/ 2128363 w 3724636"/>
              <a:gd name="connsiteY11" fmla="*/ 53711 h 53711"/>
              <a:gd name="connsiteX12" fmla="*/ 1633519 w 3724636"/>
              <a:gd name="connsiteY12" fmla="*/ 53711 h 53711"/>
              <a:gd name="connsiteX13" fmla="*/ 1213167 w 3724636"/>
              <a:gd name="connsiteY13" fmla="*/ 53711 h 53711"/>
              <a:gd name="connsiteX14" fmla="*/ 643830 w 3724636"/>
              <a:gd name="connsiteY14" fmla="*/ 53711 h 53711"/>
              <a:gd name="connsiteX15" fmla="*/ 0 w 3724636"/>
              <a:gd name="connsiteY15" fmla="*/ 53711 h 53711"/>
              <a:gd name="connsiteX16" fmla="*/ 0 w 3724636"/>
              <a:gd name="connsiteY16" fmla="*/ 0 h 5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24636" h="53711" fill="none" extrusionOk="0">
                <a:moveTo>
                  <a:pt x="0" y="0"/>
                </a:moveTo>
                <a:cubicBezTo>
                  <a:pt x="172485" y="-31436"/>
                  <a:pt x="379259" y="31620"/>
                  <a:pt x="494844" y="0"/>
                </a:cubicBezTo>
                <a:cubicBezTo>
                  <a:pt x="610429" y="-31620"/>
                  <a:pt x="735288" y="13890"/>
                  <a:pt x="915196" y="0"/>
                </a:cubicBezTo>
                <a:cubicBezTo>
                  <a:pt x="1095104" y="-13890"/>
                  <a:pt x="1242604" y="26981"/>
                  <a:pt x="1372794" y="0"/>
                </a:cubicBezTo>
                <a:cubicBezTo>
                  <a:pt x="1502984" y="-26981"/>
                  <a:pt x="1749652" y="38824"/>
                  <a:pt x="1942132" y="0"/>
                </a:cubicBezTo>
                <a:cubicBezTo>
                  <a:pt x="2134612" y="-38824"/>
                  <a:pt x="2283695" y="24851"/>
                  <a:pt x="2436976" y="0"/>
                </a:cubicBezTo>
                <a:cubicBezTo>
                  <a:pt x="2590257" y="-24851"/>
                  <a:pt x="2788353" y="24593"/>
                  <a:pt x="2894574" y="0"/>
                </a:cubicBezTo>
                <a:cubicBezTo>
                  <a:pt x="3000795" y="-24593"/>
                  <a:pt x="3416211" y="25418"/>
                  <a:pt x="3724636" y="0"/>
                </a:cubicBezTo>
                <a:cubicBezTo>
                  <a:pt x="3727681" y="22160"/>
                  <a:pt x="3722995" y="28517"/>
                  <a:pt x="3724636" y="53711"/>
                </a:cubicBezTo>
                <a:cubicBezTo>
                  <a:pt x="3594377" y="94783"/>
                  <a:pt x="3350647" y="48985"/>
                  <a:pt x="3192545" y="53711"/>
                </a:cubicBezTo>
                <a:cubicBezTo>
                  <a:pt x="3034443" y="58437"/>
                  <a:pt x="2951390" y="9979"/>
                  <a:pt x="2734947" y="53711"/>
                </a:cubicBezTo>
                <a:cubicBezTo>
                  <a:pt x="2518504" y="97443"/>
                  <a:pt x="2384103" y="-8987"/>
                  <a:pt x="2128363" y="53711"/>
                </a:cubicBezTo>
                <a:cubicBezTo>
                  <a:pt x="1872623" y="116409"/>
                  <a:pt x="1771440" y="24284"/>
                  <a:pt x="1633519" y="53711"/>
                </a:cubicBezTo>
                <a:cubicBezTo>
                  <a:pt x="1495598" y="83138"/>
                  <a:pt x="1397996" y="37829"/>
                  <a:pt x="1213167" y="53711"/>
                </a:cubicBezTo>
                <a:cubicBezTo>
                  <a:pt x="1028338" y="69593"/>
                  <a:pt x="834803" y="22996"/>
                  <a:pt x="643830" y="53711"/>
                </a:cubicBezTo>
                <a:cubicBezTo>
                  <a:pt x="452857" y="84426"/>
                  <a:pt x="207134" y="-12071"/>
                  <a:pt x="0" y="53711"/>
                </a:cubicBezTo>
                <a:cubicBezTo>
                  <a:pt x="-1873" y="41893"/>
                  <a:pt x="1515" y="21319"/>
                  <a:pt x="0" y="0"/>
                </a:cubicBezTo>
                <a:close/>
              </a:path>
              <a:path w="3724636" h="53711" stroke="0" extrusionOk="0">
                <a:moveTo>
                  <a:pt x="0" y="0"/>
                </a:moveTo>
                <a:cubicBezTo>
                  <a:pt x="238517" y="-21591"/>
                  <a:pt x="294200" y="841"/>
                  <a:pt x="494844" y="0"/>
                </a:cubicBezTo>
                <a:cubicBezTo>
                  <a:pt x="695488" y="-841"/>
                  <a:pt x="730842" y="37160"/>
                  <a:pt x="915196" y="0"/>
                </a:cubicBezTo>
                <a:cubicBezTo>
                  <a:pt x="1099550" y="-37160"/>
                  <a:pt x="1332070" y="31090"/>
                  <a:pt x="1521780" y="0"/>
                </a:cubicBezTo>
                <a:cubicBezTo>
                  <a:pt x="1711490" y="-31090"/>
                  <a:pt x="1900089" y="1183"/>
                  <a:pt x="2016624" y="0"/>
                </a:cubicBezTo>
                <a:cubicBezTo>
                  <a:pt x="2133159" y="-1183"/>
                  <a:pt x="2274607" y="25111"/>
                  <a:pt x="2511469" y="0"/>
                </a:cubicBezTo>
                <a:cubicBezTo>
                  <a:pt x="2748332" y="-25111"/>
                  <a:pt x="2967300" y="15790"/>
                  <a:pt x="3118052" y="0"/>
                </a:cubicBezTo>
                <a:cubicBezTo>
                  <a:pt x="3268804" y="-15790"/>
                  <a:pt x="3465550" y="60130"/>
                  <a:pt x="3724636" y="0"/>
                </a:cubicBezTo>
                <a:cubicBezTo>
                  <a:pt x="3726136" y="25970"/>
                  <a:pt x="3720466" y="28197"/>
                  <a:pt x="3724636" y="53711"/>
                </a:cubicBezTo>
                <a:cubicBezTo>
                  <a:pt x="3497970" y="107255"/>
                  <a:pt x="3450470" y="449"/>
                  <a:pt x="3267038" y="53711"/>
                </a:cubicBezTo>
                <a:cubicBezTo>
                  <a:pt x="3083606" y="106973"/>
                  <a:pt x="2899095" y="42909"/>
                  <a:pt x="2734947" y="53711"/>
                </a:cubicBezTo>
                <a:cubicBezTo>
                  <a:pt x="2570799" y="64513"/>
                  <a:pt x="2435475" y="25582"/>
                  <a:pt x="2202856" y="53711"/>
                </a:cubicBezTo>
                <a:cubicBezTo>
                  <a:pt x="1970237" y="81840"/>
                  <a:pt x="1811100" y="28740"/>
                  <a:pt x="1708012" y="53711"/>
                </a:cubicBezTo>
                <a:cubicBezTo>
                  <a:pt x="1604924" y="78682"/>
                  <a:pt x="1234700" y="39096"/>
                  <a:pt x="1101428" y="53711"/>
                </a:cubicBezTo>
                <a:cubicBezTo>
                  <a:pt x="968156" y="68326"/>
                  <a:pt x="634884" y="42577"/>
                  <a:pt x="494844" y="53711"/>
                </a:cubicBezTo>
                <a:cubicBezTo>
                  <a:pt x="354804" y="64845"/>
                  <a:pt x="244598" y="44298"/>
                  <a:pt x="0" y="53711"/>
                </a:cubicBezTo>
                <a:cubicBezTo>
                  <a:pt x="-315" y="42665"/>
                  <a:pt x="766" y="12428"/>
                  <a:pt x="0" y="0"/>
                </a:cubicBezTo>
                <a:close/>
              </a:path>
            </a:pathLst>
          </a:custGeom>
          <a:solidFill>
            <a:schemeClr val="bg1"/>
          </a:solidFill>
          <a:ln cap="rnd">
            <a:solidFill>
              <a:schemeClr val="bg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83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/>
      </p:transition>
    </mc:Choice>
    <mc:Fallback xmlns="">
      <p:transition spd="slow">
        <p:push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CA3ACA-20A2-F9CC-05C8-40D052E2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>
            <a:extLst>
              <a:ext uri="{FF2B5EF4-FFF2-40B4-BE49-F238E27FC236}">
                <a16:creationId xmlns:a16="http://schemas.microsoft.com/office/drawing/2014/main" id="{99FFB6F5-BFE6-D3F2-1853-06E9417F696D}"/>
              </a:ext>
            </a:extLst>
          </p:cNvPr>
          <p:cNvGrpSpPr/>
          <p:nvPr/>
        </p:nvGrpSpPr>
        <p:grpSpPr>
          <a:xfrm>
            <a:off x="-69311" y="3180477"/>
            <a:ext cx="13688328" cy="5370105"/>
            <a:chOff x="-69311" y="2710577"/>
            <a:chExt cx="13688328" cy="5370105"/>
          </a:xfrm>
        </p:grpSpPr>
        <p:sp>
          <p:nvSpPr>
            <p:cNvPr id="4" name="Figura a mano libera 3">
              <a:extLst>
                <a:ext uri="{FF2B5EF4-FFF2-40B4-BE49-F238E27FC236}">
                  <a16:creationId xmlns:a16="http://schemas.microsoft.com/office/drawing/2014/main" id="{BF2AB973-CFA1-EF05-CC7D-45A74D65FE9E}"/>
                </a:ext>
              </a:extLst>
            </p:cNvPr>
            <p:cNvSpPr/>
            <p:nvPr/>
          </p:nvSpPr>
          <p:spPr>
            <a:xfrm>
              <a:off x="-69311" y="2710577"/>
              <a:ext cx="7345596" cy="2321481"/>
            </a:xfrm>
            <a:custGeom>
              <a:avLst/>
              <a:gdLst>
                <a:gd name="connsiteX0" fmla="*/ 0 w 7345596"/>
                <a:gd name="connsiteY0" fmla="*/ 1516569 h 2321481"/>
                <a:gd name="connsiteX1" fmla="*/ 4762044 w 7345596"/>
                <a:gd name="connsiteY1" fmla="*/ 110897 h 2321481"/>
                <a:gd name="connsiteX2" fmla="*/ 7345595 w 7345596"/>
                <a:gd name="connsiteY2" fmla="*/ 2254541 h 232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45596" h="2321481" extrusionOk="0">
                  <a:moveTo>
                    <a:pt x="0" y="1516569"/>
                  </a:moveTo>
                  <a:cubicBezTo>
                    <a:pt x="2600521" y="1746194"/>
                    <a:pt x="3411060" y="-520671"/>
                    <a:pt x="4762044" y="110897"/>
                  </a:cubicBezTo>
                  <a:cubicBezTo>
                    <a:pt x="6413432" y="887343"/>
                    <a:pt x="5189445" y="2698974"/>
                    <a:pt x="7345595" y="2254541"/>
                  </a:cubicBezTo>
                </a:path>
              </a:pathLst>
            </a:custGeom>
            <a:noFill/>
            <a:ln w="1301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7218384"/>
                        <a:gd name="connsiteY0" fmla="*/ 1404746 h 2141368"/>
                        <a:gd name="connsiteX1" fmla="*/ 4679575 w 7218384"/>
                        <a:gd name="connsiteY1" fmla="*/ 113826 h 2141368"/>
                        <a:gd name="connsiteX2" fmla="*/ 7218384 w 7218384"/>
                        <a:gd name="connsiteY2" fmla="*/ 2082473 h 2141368"/>
                        <a:gd name="connsiteX0" fmla="*/ 0 w 7218384"/>
                        <a:gd name="connsiteY0" fmla="*/ 1392764 h 2131966"/>
                        <a:gd name="connsiteX1" fmla="*/ 4679575 w 7218384"/>
                        <a:gd name="connsiteY1" fmla="*/ 101844 h 2131966"/>
                        <a:gd name="connsiteX2" fmla="*/ 7218384 w 7218384"/>
                        <a:gd name="connsiteY2" fmla="*/ 2070491 h 21319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218384" h="2131966" extrusionOk="0">
                          <a:moveTo>
                            <a:pt x="0" y="1392764"/>
                          </a:moveTo>
                          <a:cubicBezTo>
                            <a:pt x="2699033" y="1686392"/>
                            <a:pt x="3378716" y="-487541"/>
                            <a:pt x="4679575" y="101844"/>
                          </a:cubicBezTo>
                          <a:cubicBezTo>
                            <a:pt x="6045233" y="764316"/>
                            <a:pt x="5176001" y="2476372"/>
                            <a:pt x="7218384" y="2070491"/>
                          </a:cubicBezTo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igura a mano libera 4">
              <a:extLst>
                <a:ext uri="{FF2B5EF4-FFF2-40B4-BE49-F238E27FC236}">
                  <a16:creationId xmlns:a16="http://schemas.microsoft.com/office/drawing/2014/main" id="{760D16E9-50E5-D817-1DE3-92104466B07B}"/>
                </a:ext>
              </a:extLst>
            </p:cNvPr>
            <p:cNvSpPr/>
            <p:nvPr/>
          </p:nvSpPr>
          <p:spPr>
            <a:xfrm rot="21139189">
              <a:off x="7159431" y="4563289"/>
              <a:ext cx="6459586" cy="3517393"/>
            </a:xfrm>
            <a:custGeom>
              <a:avLst/>
              <a:gdLst>
                <a:gd name="connsiteX0" fmla="*/ 0 w 6459586"/>
                <a:gd name="connsiteY0" fmla="*/ 3285 h 3517393"/>
                <a:gd name="connsiteX1" fmla="*/ 3403302 w 6459586"/>
                <a:gd name="connsiteY1" fmla="*/ 3499443 h 3517393"/>
                <a:gd name="connsiteX2" fmla="*/ 6459585 w 6459586"/>
                <a:gd name="connsiteY2" fmla="*/ 2251674 h 3517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59586" h="3517393" extrusionOk="0">
                  <a:moveTo>
                    <a:pt x="0" y="3285"/>
                  </a:moveTo>
                  <a:cubicBezTo>
                    <a:pt x="2315455" y="-218238"/>
                    <a:pt x="1517116" y="3320299"/>
                    <a:pt x="3403302" y="3499443"/>
                  </a:cubicBezTo>
                  <a:cubicBezTo>
                    <a:pt x="5516903" y="3799743"/>
                    <a:pt x="4176452" y="1739501"/>
                    <a:pt x="6459585" y="2251674"/>
                  </a:cubicBezTo>
                </a:path>
              </a:pathLst>
            </a:custGeom>
            <a:noFill/>
            <a:ln w="130175"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6347718"/>
                        <a:gd name="connsiteY0" fmla="*/ 3 h 3256225"/>
                        <a:gd name="connsiteX1" fmla="*/ 3344364 w 6347718"/>
                        <a:gd name="connsiteY1" fmla="*/ 3210751 h 3256225"/>
                        <a:gd name="connsiteX2" fmla="*/ 6347718 w 6347718"/>
                        <a:gd name="connsiteY2" fmla="*/ 2064844 h 3256225"/>
                        <a:gd name="connsiteX0" fmla="*/ 0 w 6347718"/>
                        <a:gd name="connsiteY0" fmla="*/ 3017 h 3230249"/>
                        <a:gd name="connsiteX1" fmla="*/ 3344364 w 6347718"/>
                        <a:gd name="connsiteY1" fmla="*/ 3213765 h 3230249"/>
                        <a:gd name="connsiteX2" fmla="*/ 6347718 w 6347718"/>
                        <a:gd name="connsiteY2" fmla="*/ 2067858 h 3230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347718" h="3230249" extrusionOk="0">
                          <a:moveTo>
                            <a:pt x="0" y="3017"/>
                          </a:moveTo>
                          <a:cubicBezTo>
                            <a:pt x="2431636" y="-110334"/>
                            <a:pt x="1613762" y="3006132"/>
                            <a:pt x="3344364" y="3213765"/>
                          </a:cubicBezTo>
                          <a:cubicBezTo>
                            <a:pt x="5074966" y="3421398"/>
                            <a:pt x="4354986" y="1590042"/>
                            <a:pt x="6347718" y="2067858"/>
                          </a:cubicBezTo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B79AEF-A5FD-95ED-0F06-F81A4057F20E}"/>
              </a:ext>
            </a:extLst>
          </p:cNvPr>
          <p:cNvSpPr txBox="1"/>
          <p:nvPr/>
        </p:nvSpPr>
        <p:spPr>
          <a:xfrm>
            <a:off x="6159399" y="3147034"/>
            <a:ext cx="50065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latin typeface="Aptos" panose="020B0004020202020204" pitchFamily="34" charset="0"/>
                <a:cs typeface="Varela Round" panose="00000500000000000000" pitchFamily="2" charset="-79"/>
              </a:rPr>
              <a:t>UNE TRIBU </a:t>
            </a:r>
          </a:p>
          <a:p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EST UN GROUPE SOUDÉ OÙ L’ON PARTAGE </a:t>
            </a:r>
          </a:p>
          <a:p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LES MÊMES VALEURS ET LES MÊMES IDÉAUX.</a:t>
            </a: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21EDD525-31AF-2CA6-E0ED-A49707976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1000"/>
                    </a14:imgEffect>
                    <a14:imgEffect>
                      <a14:colorTemperature colorTemp="3990"/>
                    </a14:imgEffect>
                    <a14:imgEffect>
                      <a14:saturation sat="137000"/>
                    </a14:imgEffect>
                    <a14:imgEffect>
                      <a14:brightnessContrast bright="-58000" contrast="8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3929">
            <a:off x="9456281" y="729464"/>
            <a:ext cx="1865886" cy="1865886"/>
          </a:xfrm>
          <a:prstGeom prst="rect">
            <a:avLst/>
          </a:prstGeom>
          <a:noFill/>
          <a:ln>
            <a:solidFill>
              <a:srgbClr val="9BCCEC"/>
            </a:solidFill>
            <a:prstDash val="sysDot"/>
          </a:ln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B76A2A96-A618-E446-8490-A1997D44C5FF}"/>
              </a:ext>
            </a:extLst>
          </p:cNvPr>
          <p:cNvSpPr/>
          <p:nvPr/>
        </p:nvSpPr>
        <p:spPr>
          <a:xfrm>
            <a:off x="6303838" y="4111907"/>
            <a:ext cx="4437142" cy="50790"/>
          </a:xfrm>
          <a:custGeom>
            <a:avLst/>
            <a:gdLst>
              <a:gd name="connsiteX0" fmla="*/ 0 w 4437142"/>
              <a:gd name="connsiteY0" fmla="*/ 0 h 50790"/>
              <a:gd name="connsiteX1" fmla="*/ 465900 w 4437142"/>
              <a:gd name="connsiteY1" fmla="*/ 0 h 50790"/>
              <a:gd name="connsiteX2" fmla="*/ 1064914 w 4437142"/>
              <a:gd name="connsiteY2" fmla="*/ 0 h 50790"/>
              <a:gd name="connsiteX3" fmla="*/ 1575185 w 4437142"/>
              <a:gd name="connsiteY3" fmla="*/ 0 h 50790"/>
              <a:gd name="connsiteX4" fmla="*/ 2041085 w 4437142"/>
              <a:gd name="connsiteY4" fmla="*/ 0 h 50790"/>
              <a:gd name="connsiteX5" fmla="*/ 2640099 w 4437142"/>
              <a:gd name="connsiteY5" fmla="*/ 0 h 50790"/>
              <a:gd name="connsiteX6" fmla="*/ 3194742 w 4437142"/>
              <a:gd name="connsiteY6" fmla="*/ 0 h 50790"/>
              <a:gd name="connsiteX7" fmla="*/ 3749385 w 4437142"/>
              <a:gd name="connsiteY7" fmla="*/ 0 h 50790"/>
              <a:gd name="connsiteX8" fmla="*/ 4437142 w 4437142"/>
              <a:gd name="connsiteY8" fmla="*/ 0 h 50790"/>
              <a:gd name="connsiteX9" fmla="*/ 4437142 w 4437142"/>
              <a:gd name="connsiteY9" fmla="*/ 50790 h 50790"/>
              <a:gd name="connsiteX10" fmla="*/ 3971242 w 4437142"/>
              <a:gd name="connsiteY10" fmla="*/ 50790 h 50790"/>
              <a:gd name="connsiteX11" fmla="*/ 3549714 w 4437142"/>
              <a:gd name="connsiteY11" fmla="*/ 50790 h 50790"/>
              <a:gd name="connsiteX12" fmla="*/ 2950699 w 4437142"/>
              <a:gd name="connsiteY12" fmla="*/ 50790 h 50790"/>
              <a:gd name="connsiteX13" fmla="*/ 2484800 w 4437142"/>
              <a:gd name="connsiteY13" fmla="*/ 50790 h 50790"/>
              <a:gd name="connsiteX14" fmla="*/ 1885785 w 4437142"/>
              <a:gd name="connsiteY14" fmla="*/ 50790 h 50790"/>
              <a:gd name="connsiteX15" fmla="*/ 1242400 w 4437142"/>
              <a:gd name="connsiteY15" fmla="*/ 50790 h 50790"/>
              <a:gd name="connsiteX16" fmla="*/ 732128 w 4437142"/>
              <a:gd name="connsiteY16" fmla="*/ 50790 h 50790"/>
              <a:gd name="connsiteX17" fmla="*/ 0 w 4437142"/>
              <a:gd name="connsiteY17" fmla="*/ 50790 h 50790"/>
              <a:gd name="connsiteX18" fmla="*/ 0 w 4437142"/>
              <a:gd name="connsiteY18" fmla="*/ 0 h 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437142" h="50790" fill="none" extrusionOk="0">
                <a:moveTo>
                  <a:pt x="0" y="0"/>
                </a:moveTo>
                <a:cubicBezTo>
                  <a:pt x="170474" y="-21851"/>
                  <a:pt x="349485" y="10373"/>
                  <a:pt x="465900" y="0"/>
                </a:cubicBezTo>
                <a:cubicBezTo>
                  <a:pt x="582315" y="-10373"/>
                  <a:pt x="835849" y="43295"/>
                  <a:pt x="1064914" y="0"/>
                </a:cubicBezTo>
                <a:cubicBezTo>
                  <a:pt x="1293979" y="-43295"/>
                  <a:pt x="1351448" y="46819"/>
                  <a:pt x="1575185" y="0"/>
                </a:cubicBezTo>
                <a:cubicBezTo>
                  <a:pt x="1798922" y="-46819"/>
                  <a:pt x="1877972" y="19365"/>
                  <a:pt x="2041085" y="0"/>
                </a:cubicBezTo>
                <a:cubicBezTo>
                  <a:pt x="2204198" y="-19365"/>
                  <a:pt x="2488860" y="28684"/>
                  <a:pt x="2640099" y="0"/>
                </a:cubicBezTo>
                <a:cubicBezTo>
                  <a:pt x="2791338" y="-28684"/>
                  <a:pt x="2976974" y="48426"/>
                  <a:pt x="3194742" y="0"/>
                </a:cubicBezTo>
                <a:cubicBezTo>
                  <a:pt x="3412510" y="-48426"/>
                  <a:pt x="3548573" y="18161"/>
                  <a:pt x="3749385" y="0"/>
                </a:cubicBezTo>
                <a:cubicBezTo>
                  <a:pt x="3950197" y="-18161"/>
                  <a:pt x="4266547" y="49635"/>
                  <a:pt x="4437142" y="0"/>
                </a:cubicBezTo>
                <a:cubicBezTo>
                  <a:pt x="4442176" y="18583"/>
                  <a:pt x="4431670" y="31671"/>
                  <a:pt x="4437142" y="50790"/>
                </a:cubicBezTo>
                <a:cubicBezTo>
                  <a:pt x="4243380" y="52690"/>
                  <a:pt x="4137157" y="6475"/>
                  <a:pt x="3971242" y="50790"/>
                </a:cubicBezTo>
                <a:cubicBezTo>
                  <a:pt x="3805327" y="95105"/>
                  <a:pt x="3729320" y="27695"/>
                  <a:pt x="3549714" y="50790"/>
                </a:cubicBezTo>
                <a:cubicBezTo>
                  <a:pt x="3370108" y="73885"/>
                  <a:pt x="3148719" y="40611"/>
                  <a:pt x="2950699" y="50790"/>
                </a:cubicBezTo>
                <a:cubicBezTo>
                  <a:pt x="2752679" y="60969"/>
                  <a:pt x="2711503" y="28060"/>
                  <a:pt x="2484800" y="50790"/>
                </a:cubicBezTo>
                <a:cubicBezTo>
                  <a:pt x="2258097" y="73520"/>
                  <a:pt x="2158258" y="43050"/>
                  <a:pt x="1885785" y="50790"/>
                </a:cubicBezTo>
                <a:cubicBezTo>
                  <a:pt x="1613312" y="58530"/>
                  <a:pt x="1532498" y="29040"/>
                  <a:pt x="1242400" y="50790"/>
                </a:cubicBezTo>
                <a:cubicBezTo>
                  <a:pt x="952303" y="72540"/>
                  <a:pt x="944547" y="11969"/>
                  <a:pt x="732128" y="50790"/>
                </a:cubicBezTo>
                <a:cubicBezTo>
                  <a:pt x="519709" y="89611"/>
                  <a:pt x="295541" y="-11238"/>
                  <a:pt x="0" y="50790"/>
                </a:cubicBezTo>
                <a:cubicBezTo>
                  <a:pt x="-2032" y="27534"/>
                  <a:pt x="2695" y="18507"/>
                  <a:pt x="0" y="0"/>
                </a:cubicBezTo>
                <a:close/>
              </a:path>
              <a:path w="4437142" h="50790" stroke="0" extrusionOk="0">
                <a:moveTo>
                  <a:pt x="0" y="0"/>
                </a:moveTo>
                <a:cubicBezTo>
                  <a:pt x="229954" y="-18636"/>
                  <a:pt x="368154" y="13563"/>
                  <a:pt x="510271" y="0"/>
                </a:cubicBezTo>
                <a:cubicBezTo>
                  <a:pt x="652388" y="-13563"/>
                  <a:pt x="763112" y="44123"/>
                  <a:pt x="931800" y="0"/>
                </a:cubicBezTo>
                <a:cubicBezTo>
                  <a:pt x="1100488" y="-44123"/>
                  <a:pt x="1348048" y="49395"/>
                  <a:pt x="1575185" y="0"/>
                </a:cubicBezTo>
                <a:cubicBezTo>
                  <a:pt x="1802323" y="-49395"/>
                  <a:pt x="1904699" y="35334"/>
                  <a:pt x="2085457" y="0"/>
                </a:cubicBezTo>
                <a:cubicBezTo>
                  <a:pt x="2266215" y="-35334"/>
                  <a:pt x="2353007" y="12295"/>
                  <a:pt x="2595728" y="0"/>
                </a:cubicBezTo>
                <a:cubicBezTo>
                  <a:pt x="2838449" y="-12295"/>
                  <a:pt x="2940339" y="45949"/>
                  <a:pt x="3239114" y="0"/>
                </a:cubicBezTo>
                <a:cubicBezTo>
                  <a:pt x="3537889" y="-45949"/>
                  <a:pt x="3518155" y="24219"/>
                  <a:pt x="3705014" y="0"/>
                </a:cubicBezTo>
                <a:cubicBezTo>
                  <a:pt x="3891873" y="-24219"/>
                  <a:pt x="4219829" y="27558"/>
                  <a:pt x="4437142" y="0"/>
                </a:cubicBezTo>
                <a:cubicBezTo>
                  <a:pt x="4441082" y="13449"/>
                  <a:pt x="4432091" y="26778"/>
                  <a:pt x="4437142" y="50790"/>
                </a:cubicBezTo>
                <a:cubicBezTo>
                  <a:pt x="4329759" y="96507"/>
                  <a:pt x="4187297" y="31576"/>
                  <a:pt x="3971242" y="50790"/>
                </a:cubicBezTo>
                <a:cubicBezTo>
                  <a:pt x="3755187" y="70004"/>
                  <a:pt x="3589106" y="23258"/>
                  <a:pt x="3416599" y="50790"/>
                </a:cubicBezTo>
                <a:cubicBezTo>
                  <a:pt x="3244092" y="78322"/>
                  <a:pt x="3039901" y="-4252"/>
                  <a:pt x="2906328" y="50790"/>
                </a:cubicBezTo>
                <a:cubicBezTo>
                  <a:pt x="2772755" y="105832"/>
                  <a:pt x="2560180" y="-4038"/>
                  <a:pt x="2262942" y="50790"/>
                </a:cubicBezTo>
                <a:cubicBezTo>
                  <a:pt x="1965704" y="105618"/>
                  <a:pt x="1749299" y="8025"/>
                  <a:pt x="1619557" y="50790"/>
                </a:cubicBezTo>
                <a:cubicBezTo>
                  <a:pt x="1489816" y="93555"/>
                  <a:pt x="1277510" y="25327"/>
                  <a:pt x="1153657" y="50790"/>
                </a:cubicBezTo>
                <a:cubicBezTo>
                  <a:pt x="1029804" y="76253"/>
                  <a:pt x="802753" y="-12453"/>
                  <a:pt x="599014" y="50790"/>
                </a:cubicBezTo>
                <a:cubicBezTo>
                  <a:pt x="395275" y="114033"/>
                  <a:pt x="140703" y="45866"/>
                  <a:pt x="0" y="50790"/>
                </a:cubicBezTo>
                <a:cubicBezTo>
                  <a:pt x="-3290" y="40232"/>
                  <a:pt x="4622" y="18901"/>
                  <a:pt x="0" y="0"/>
                </a:cubicBezTo>
                <a:close/>
              </a:path>
            </a:pathLst>
          </a:custGeom>
          <a:solidFill>
            <a:schemeClr val="bg1"/>
          </a:solidFill>
          <a:ln cap="rnd">
            <a:solidFill>
              <a:schemeClr val="bg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EB993A2E-E1C8-1BA8-0037-59EDA74279A4}"/>
              </a:ext>
            </a:extLst>
          </p:cNvPr>
          <p:cNvSpPr/>
          <p:nvPr/>
        </p:nvSpPr>
        <p:spPr>
          <a:xfrm rot="-9806820">
            <a:off x="8668349" y="2329016"/>
            <a:ext cx="1076276" cy="839495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872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/>
      </p:transition>
    </mc:Choice>
    <mc:Fallback xmlns="">
      <p:transition spd="slow">
        <p:push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F492B-49E6-E938-3F23-A525BF435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3B1C635D-5596-2484-6429-A47D924A0CA1}"/>
              </a:ext>
            </a:extLst>
          </p:cNvPr>
          <p:cNvSpPr/>
          <p:nvPr/>
        </p:nvSpPr>
        <p:spPr>
          <a:xfrm flipV="1">
            <a:off x="2119968" y="3013655"/>
            <a:ext cx="3133074" cy="81085"/>
          </a:xfrm>
          <a:custGeom>
            <a:avLst/>
            <a:gdLst>
              <a:gd name="connsiteX0" fmla="*/ 0 w 3133074"/>
              <a:gd name="connsiteY0" fmla="*/ 0 h 81085"/>
              <a:gd name="connsiteX1" fmla="*/ 584840 w 3133074"/>
              <a:gd name="connsiteY1" fmla="*/ 0 h 81085"/>
              <a:gd name="connsiteX2" fmla="*/ 1138350 w 3133074"/>
              <a:gd name="connsiteY2" fmla="*/ 0 h 81085"/>
              <a:gd name="connsiteX3" fmla="*/ 1691860 w 3133074"/>
              <a:gd name="connsiteY3" fmla="*/ 0 h 81085"/>
              <a:gd name="connsiteX4" fmla="*/ 2120047 w 3133074"/>
              <a:gd name="connsiteY4" fmla="*/ 0 h 81085"/>
              <a:gd name="connsiteX5" fmla="*/ 2579564 w 3133074"/>
              <a:gd name="connsiteY5" fmla="*/ 0 h 81085"/>
              <a:gd name="connsiteX6" fmla="*/ 3133074 w 3133074"/>
              <a:gd name="connsiteY6" fmla="*/ 0 h 81085"/>
              <a:gd name="connsiteX7" fmla="*/ 3133074 w 3133074"/>
              <a:gd name="connsiteY7" fmla="*/ 81085 h 81085"/>
              <a:gd name="connsiteX8" fmla="*/ 2610895 w 3133074"/>
              <a:gd name="connsiteY8" fmla="*/ 81085 h 81085"/>
              <a:gd name="connsiteX9" fmla="*/ 2182708 w 3133074"/>
              <a:gd name="connsiteY9" fmla="*/ 81085 h 81085"/>
              <a:gd name="connsiteX10" fmla="*/ 1754521 w 3133074"/>
              <a:gd name="connsiteY10" fmla="*/ 81085 h 81085"/>
              <a:gd name="connsiteX11" fmla="*/ 1201012 w 3133074"/>
              <a:gd name="connsiteY11" fmla="*/ 81085 h 81085"/>
              <a:gd name="connsiteX12" fmla="*/ 741494 w 3133074"/>
              <a:gd name="connsiteY12" fmla="*/ 81085 h 81085"/>
              <a:gd name="connsiteX13" fmla="*/ 0 w 3133074"/>
              <a:gd name="connsiteY13" fmla="*/ 81085 h 81085"/>
              <a:gd name="connsiteX14" fmla="*/ 0 w 3133074"/>
              <a:gd name="connsiteY14" fmla="*/ 0 h 8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33074" h="81085" fill="none" extrusionOk="0">
                <a:moveTo>
                  <a:pt x="0" y="0"/>
                </a:moveTo>
                <a:cubicBezTo>
                  <a:pt x="167905" y="-54814"/>
                  <a:pt x="466076" y="60670"/>
                  <a:pt x="584840" y="0"/>
                </a:cubicBezTo>
                <a:cubicBezTo>
                  <a:pt x="703604" y="-60670"/>
                  <a:pt x="948013" y="38325"/>
                  <a:pt x="1138350" y="0"/>
                </a:cubicBezTo>
                <a:cubicBezTo>
                  <a:pt x="1328687" y="-38325"/>
                  <a:pt x="1491679" y="9554"/>
                  <a:pt x="1691860" y="0"/>
                </a:cubicBezTo>
                <a:cubicBezTo>
                  <a:pt x="1892041" y="-9554"/>
                  <a:pt x="2003473" y="28509"/>
                  <a:pt x="2120047" y="0"/>
                </a:cubicBezTo>
                <a:cubicBezTo>
                  <a:pt x="2236621" y="-28509"/>
                  <a:pt x="2458002" y="9450"/>
                  <a:pt x="2579564" y="0"/>
                </a:cubicBezTo>
                <a:cubicBezTo>
                  <a:pt x="2701126" y="-9450"/>
                  <a:pt x="3012617" y="40226"/>
                  <a:pt x="3133074" y="0"/>
                </a:cubicBezTo>
                <a:cubicBezTo>
                  <a:pt x="3134171" y="22271"/>
                  <a:pt x="3124519" y="41075"/>
                  <a:pt x="3133074" y="81085"/>
                </a:cubicBezTo>
                <a:cubicBezTo>
                  <a:pt x="2910671" y="106653"/>
                  <a:pt x="2845469" y="47504"/>
                  <a:pt x="2610895" y="81085"/>
                </a:cubicBezTo>
                <a:cubicBezTo>
                  <a:pt x="2376321" y="114666"/>
                  <a:pt x="2366218" y="33092"/>
                  <a:pt x="2182708" y="81085"/>
                </a:cubicBezTo>
                <a:cubicBezTo>
                  <a:pt x="1999198" y="129078"/>
                  <a:pt x="1856830" y="31356"/>
                  <a:pt x="1754521" y="81085"/>
                </a:cubicBezTo>
                <a:cubicBezTo>
                  <a:pt x="1652212" y="130814"/>
                  <a:pt x="1397150" y="28778"/>
                  <a:pt x="1201012" y="81085"/>
                </a:cubicBezTo>
                <a:cubicBezTo>
                  <a:pt x="1004874" y="133392"/>
                  <a:pt x="851749" y="63090"/>
                  <a:pt x="741494" y="81085"/>
                </a:cubicBezTo>
                <a:cubicBezTo>
                  <a:pt x="631239" y="99080"/>
                  <a:pt x="202073" y="76138"/>
                  <a:pt x="0" y="81085"/>
                </a:cubicBezTo>
                <a:cubicBezTo>
                  <a:pt x="-1370" y="54896"/>
                  <a:pt x="1515" y="26023"/>
                  <a:pt x="0" y="0"/>
                </a:cubicBezTo>
                <a:close/>
              </a:path>
              <a:path w="3133074" h="81085" stroke="0" extrusionOk="0">
                <a:moveTo>
                  <a:pt x="0" y="0"/>
                </a:moveTo>
                <a:cubicBezTo>
                  <a:pt x="151810" y="-36203"/>
                  <a:pt x="254590" y="37421"/>
                  <a:pt x="490848" y="0"/>
                </a:cubicBezTo>
                <a:cubicBezTo>
                  <a:pt x="727106" y="-37421"/>
                  <a:pt x="802924" y="28390"/>
                  <a:pt x="919035" y="0"/>
                </a:cubicBezTo>
                <a:cubicBezTo>
                  <a:pt x="1035146" y="-28390"/>
                  <a:pt x="1272266" y="28597"/>
                  <a:pt x="1503876" y="0"/>
                </a:cubicBezTo>
                <a:cubicBezTo>
                  <a:pt x="1735486" y="-28597"/>
                  <a:pt x="1839406" y="28594"/>
                  <a:pt x="1994724" y="0"/>
                </a:cubicBezTo>
                <a:cubicBezTo>
                  <a:pt x="2150042" y="-28594"/>
                  <a:pt x="2254214" y="50105"/>
                  <a:pt x="2485572" y="0"/>
                </a:cubicBezTo>
                <a:cubicBezTo>
                  <a:pt x="2716930" y="-50105"/>
                  <a:pt x="2825141" y="43249"/>
                  <a:pt x="3133074" y="0"/>
                </a:cubicBezTo>
                <a:cubicBezTo>
                  <a:pt x="3136927" y="32660"/>
                  <a:pt x="3125844" y="42286"/>
                  <a:pt x="3133074" y="81085"/>
                </a:cubicBezTo>
                <a:cubicBezTo>
                  <a:pt x="2959886" y="113313"/>
                  <a:pt x="2774220" y="44882"/>
                  <a:pt x="2610895" y="81085"/>
                </a:cubicBezTo>
                <a:cubicBezTo>
                  <a:pt x="2447570" y="117288"/>
                  <a:pt x="2346899" y="79659"/>
                  <a:pt x="2182708" y="81085"/>
                </a:cubicBezTo>
                <a:cubicBezTo>
                  <a:pt x="2018517" y="82511"/>
                  <a:pt x="1777825" y="26317"/>
                  <a:pt x="1660529" y="81085"/>
                </a:cubicBezTo>
                <a:cubicBezTo>
                  <a:pt x="1543233" y="135853"/>
                  <a:pt x="1362096" y="62234"/>
                  <a:pt x="1138350" y="81085"/>
                </a:cubicBezTo>
                <a:cubicBezTo>
                  <a:pt x="914604" y="99936"/>
                  <a:pt x="808390" y="62457"/>
                  <a:pt x="647502" y="81085"/>
                </a:cubicBezTo>
                <a:cubicBezTo>
                  <a:pt x="486614" y="99713"/>
                  <a:pt x="288998" y="50784"/>
                  <a:pt x="0" y="81085"/>
                </a:cubicBezTo>
                <a:cubicBezTo>
                  <a:pt x="-9306" y="59523"/>
                  <a:pt x="8900" y="25659"/>
                  <a:pt x="0" y="0"/>
                </a:cubicBezTo>
                <a:close/>
              </a:path>
            </a:pathLst>
          </a:custGeom>
          <a:solidFill>
            <a:schemeClr val="bg1"/>
          </a:solidFill>
          <a:ln cap="rnd">
            <a:solidFill>
              <a:schemeClr val="bg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igura a mano libera 3">
            <a:extLst>
              <a:ext uri="{FF2B5EF4-FFF2-40B4-BE49-F238E27FC236}">
                <a16:creationId xmlns:a16="http://schemas.microsoft.com/office/drawing/2014/main" id="{9B6E7F46-D45B-61C5-DDED-A59CB672CCCC}"/>
              </a:ext>
            </a:extLst>
          </p:cNvPr>
          <p:cNvSpPr/>
          <p:nvPr/>
        </p:nvSpPr>
        <p:spPr>
          <a:xfrm rot="19610798">
            <a:off x="-985581" y="4567924"/>
            <a:ext cx="9096152" cy="1750758"/>
          </a:xfrm>
          <a:custGeom>
            <a:avLst/>
            <a:gdLst>
              <a:gd name="connsiteX0" fmla="*/ 0 w 9096152"/>
              <a:gd name="connsiteY0" fmla="*/ 1143729 h 1750758"/>
              <a:gd name="connsiteX1" fmla="*/ 5896905 w 9096152"/>
              <a:gd name="connsiteY1" fmla="*/ 83633 h 1750758"/>
              <a:gd name="connsiteX2" fmla="*/ 9096152 w 9096152"/>
              <a:gd name="connsiteY2" fmla="*/ 1700275 h 1750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96152" h="1750758" extrusionOk="0">
                <a:moveTo>
                  <a:pt x="0" y="1143729"/>
                </a:moveTo>
                <a:cubicBezTo>
                  <a:pt x="3273912" y="1306371"/>
                  <a:pt x="4155042" y="-361858"/>
                  <a:pt x="5896905" y="83633"/>
                </a:cubicBezTo>
                <a:cubicBezTo>
                  <a:pt x="7726807" y="650595"/>
                  <a:pt x="6180013" y="2044471"/>
                  <a:pt x="9096152" y="1700275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18384"/>
                      <a:gd name="connsiteY0" fmla="*/ 1404746 h 2141368"/>
                      <a:gd name="connsiteX1" fmla="*/ 4679575 w 7218384"/>
                      <a:gd name="connsiteY1" fmla="*/ 113826 h 2141368"/>
                      <a:gd name="connsiteX2" fmla="*/ 7218384 w 7218384"/>
                      <a:gd name="connsiteY2" fmla="*/ 2082473 h 2141368"/>
                      <a:gd name="connsiteX0" fmla="*/ 0 w 7218384"/>
                      <a:gd name="connsiteY0" fmla="*/ 1392764 h 2131966"/>
                      <a:gd name="connsiteX1" fmla="*/ 4679575 w 7218384"/>
                      <a:gd name="connsiteY1" fmla="*/ 101844 h 2131966"/>
                      <a:gd name="connsiteX2" fmla="*/ 7218384 w 7218384"/>
                      <a:gd name="connsiteY2" fmla="*/ 2070491 h 2131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218384" h="2131966" extrusionOk="0">
                        <a:moveTo>
                          <a:pt x="0" y="1392764"/>
                        </a:moveTo>
                        <a:cubicBezTo>
                          <a:pt x="2699033" y="1686392"/>
                          <a:pt x="3378716" y="-487541"/>
                          <a:pt x="4679575" y="101844"/>
                        </a:cubicBezTo>
                        <a:cubicBezTo>
                          <a:pt x="6045233" y="764316"/>
                          <a:pt x="5176001" y="2476372"/>
                          <a:pt x="7218384" y="2070491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igura a mano libera 4">
            <a:extLst>
              <a:ext uri="{FF2B5EF4-FFF2-40B4-BE49-F238E27FC236}">
                <a16:creationId xmlns:a16="http://schemas.microsoft.com/office/drawing/2014/main" id="{30ED7024-66E2-9FCE-45BB-3E7A4A80537E}"/>
              </a:ext>
            </a:extLst>
          </p:cNvPr>
          <p:cNvSpPr/>
          <p:nvPr/>
        </p:nvSpPr>
        <p:spPr>
          <a:xfrm rot="8159428">
            <a:off x="6962894" y="803028"/>
            <a:ext cx="5080498" cy="3628298"/>
          </a:xfrm>
          <a:custGeom>
            <a:avLst/>
            <a:gdLst>
              <a:gd name="connsiteX0" fmla="*/ 0 w 5080498"/>
              <a:gd name="connsiteY0" fmla="*/ 3388 h 3628298"/>
              <a:gd name="connsiteX1" fmla="*/ 2676715 w 5080498"/>
              <a:gd name="connsiteY1" fmla="*/ 3609782 h 3628298"/>
              <a:gd name="connsiteX2" fmla="*/ 5080498 w 5080498"/>
              <a:gd name="connsiteY2" fmla="*/ 2322670 h 362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0498" h="3628298" extrusionOk="0">
                <a:moveTo>
                  <a:pt x="0" y="3388"/>
                </a:moveTo>
                <a:cubicBezTo>
                  <a:pt x="1726464" y="-259467"/>
                  <a:pt x="1192812" y="3413641"/>
                  <a:pt x="2676715" y="3609782"/>
                </a:cubicBezTo>
                <a:cubicBezTo>
                  <a:pt x="4298172" y="3892757"/>
                  <a:pt x="3280568" y="1792494"/>
                  <a:pt x="5080498" y="2322670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347718"/>
                      <a:gd name="connsiteY0" fmla="*/ 3 h 3256225"/>
                      <a:gd name="connsiteX1" fmla="*/ 3344364 w 6347718"/>
                      <a:gd name="connsiteY1" fmla="*/ 3210751 h 3256225"/>
                      <a:gd name="connsiteX2" fmla="*/ 6347718 w 6347718"/>
                      <a:gd name="connsiteY2" fmla="*/ 2064844 h 3256225"/>
                      <a:gd name="connsiteX0" fmla="*/ 0 w 6347718"/>
                      <a:gd name="connsiteY0" fmla="*/ 3017 h 3230249"/>
                      <a:gd name="connsiteX1" fmla="*/ 3344364 w 6347718"/>
                      <a:gd name="connsiteY1" fmla="*/ 3213765 h 3230249"/>
                      <a:gd name="connsiteX2" fmla="*/ 6347718 w 6347718"/>
                      <a:gd name="connsiteY2" fmla="*/ 2067858 h 323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347718" h="3230249" extrusionOk="0">
                        <a:moveTo>
                          <a:pt x="0" y="3017"/>
                        </a:moveTo>
                        <a:cubicBezTo>
                          <a:pt x="2431636" y="-110334"/>
                          <a:pt x="1613762" y="3006132"/>
                          <a:pt x="3344364" y="3213765"/>
                        </a:cubicBezTo>
                        <a:cubicBezTo>
                          <a:pt x="5074966" y="3421398"/>
                          <a:pt x="4354986" y="1590042"/>
                          <a:pt x="6347718" y="2067858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Immagine 8" descr="Immagine che contiene Arte bambini, arte, disegno, cartone animato&#10;&#10;Descrizione generata automaticamente">
            <a:extLst>
              <a:ext uri="{FF2B5EF4-FFF2-40B4-BE49-F238E27FC236}">
                <a16:creationId xmlns:a16="http://schemas.microsoft.com/office/drawing/2014/main" id="{6E65DC6A-F4C8-1E97-DE50-1302529B5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8" t="19799" r="16434" b="12674"/>
          <a:stretch/>
        </p:blipFill>
        <p:spPr>
          <a:xfrm>
            <a:off x="6775937" y="3270738"/>
            <a:ext cx="1289539" cy="1277817"/>
          </a:xfrm>
          <a:prstGeom prst="ellipse">
            <a:avLst/>
          </a:prstGeom>
        </p:spPr>
      </p:pic>
      <p:sp>
        <p:nvSpPr>
          <p:cNvPr id="10" name="Freeform 10">
            <a:extLst>
              <a:ext uri="{FF2B5EF4-FFF2-40B4-BE49-F238E27FC236}">
                <a16:creationId xmlns:a16="http://schemas.microsoft.com/office/drawing/2014/main" id="{5E726220-F8BD-CCBA-DA39-AFD1C8956D0E}"/>
              </a:ext>
            </a:extLst>
          </p:cNvPr>
          <p:cNvSpPr/>
          <p:nvPr/>
        </p:nvSpPr>
        <p:spPr>
          <a:xfrm rot="333090">
            <a:off x="171256" y="2461592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93DC068-0F98-69F0-1097-5C4ACA9377F2}"/>
              </a:ext>
            </a:extLst>
          </p:cNvPr>
          <p:cNvSpPr txBox="1"/>
          <p:nvPr/>
        </p:nvSpPr>
        <p:spPr>
          <a:xfrm>
            <a:off x="2039639" y="2402691"/>
            <a:ext cx="4954154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DANS NOS </a:t>
            </a:r>
            <a:r>
              <a:rPr lang="it-IT" sz="2400" b="1" dirty="0">
                <a:latin typeface="Aptos" panose="020B0004020202020204" pitchFamily="34" charset="0"/>
                <a:cs typeface="Varela Round" panose="00000500000000000000" pitchFamily="2" charset="-79"/>
              </a:rPr>
              <a:t>TRIBUS</a:t>
            </a:r>
            <a:r>
              <a:rPr lang="it-IT" sz="2400" dirty="0">
                <a:latin typeface="Aptos" panose="020B0004020202020204" pitchFamily="34" charset="0"/>
                <a:cs typeface="Varela Round" panose="00000500000000000000" pitchFamily="2" charset="-79"/>
              </a:rPr>
              <a:t> </a:t>
            </a:r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CHAQUE PARTICIPANT A ÉGAL IMPORTANCE ET DIGNITÉ, INDÉPENDAMMENT DU RÔLE SOCIAL QU’IL OCCUPE DANS LE MONDE. </a:t>
            </a:r>
          </a:p>
        </p:txBody>
      </p:sp>
    </p:spTree>
    <p:extLst>
      <p:ext uri="{BB962C8B-B14F-4D97-AF65-F5344CB8AC3E}">
        <p14:creationId xmlns:p14="http://schemas.microsoft.com/office/powerpoint/2010/main" val="341691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/>
      </p:transition>
    </mc:Choice>
    <mc:Fallback xmlns="">
      <p:transition spd="slow">
        <p:push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879A8-56FF-B746-7B3D-3AD0ED483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>
              <a:ext uri="{FF2B5EF4-FFF2-40B4-BE49-F238E27FC236}">
                <a16:creationId xmlns:a16="http://schemas.microsoft.com/office/drawing/2014/main" id="{D265FEE9-BC3D-2B96-FD24-CB7A2B8526B5}"/>
              </a:ext>
            </a:extLst>
          </p:cNvPr>
          <p:cNvSpPr/>
          <p:nvPr/>
        </p:nvSpPr>
        <p:spPr>
          <a:xfrm rot="10298229">
            <a:off x="7845905" y="2723083"/>
            <a:ext cx="9163639" cy="3281962"/>
          </a:xfrm>
          <a:custGeom>
            <a:avLst/>
            <a:gdLst>
              <a:gd name="connsiteX0" fmla="*/ 0 w 9163639"/>
              <a:gd name="connsiteY0" fmla="*/ 2144029 h 3281962"/>
              <a:gd name="connsiteX1" fmla="*/ 5940655 w 9163639"/>
              <a:gd name="connsiteY1" fmla="*/ 156779 h 3281962"/>
              <a:gd name="connsiteX2" fmla="*/ 9163639 w 9163639"/>
              <a:gd name="connsiteY2" fmla="*/ 3187326 h 328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3639" h="3281962" extrusionOk="0">
                <a:moveTo>
                  <a:pt x="0" y="2144029"/>
                </a:moveTo>
                <a:cubicBezTo>
                  <a:pt x="3286531" y="2509777"/>
                  <a:pt x="4012793" y="-646772"/>
                  <a:pt x="5940655" y="156779"/>
                </a:cubicBezTo>
                <a:cubicBezTo>
                  <a:pt x="8140005" y="1274626"/>
                  <a:pt x="6093076" y="3827334"/>
                  <a:pt x="9163639" y="3187326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18384"/>
                      <a:gd name="connsiteY0" fmla="*/ 1404746 h 2141368"/>
                      <a:gd name="connsiteX1" fmla="*/ 4679575 w 7218384"/>
                      <a:gd name="connsiteY1" fmla="*/ 113826 h 2141368"/>
                      <a:gd name="connsiteX2" fmla="*/ 7218384 w 7218384"/>
                      <a:gd name="connsiteY2" fmla="*/ 2082473 h 2141368"/>
                      <a:gd name="connsiteX0" fmla="*/ 0 w 7218384"/>
                      <a:gd name="connsiteY0" fmla="*/ 1392764 h 2131966"/>
                      <a:gd name="connsiteX1" fmla="*/ 4679575 w 7218384"/>
                      <a:gd name="connsiteY1" fmla="*/ 101844 h 2131966"/>
                      <a:gd name="connsiteX2" fmla="*/ 7218384 w 7218384"/>
                      <a:gd name="connsiteY2" fmla="*/ 2070491 h 2131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218384" h="2131966" extrusionOk="0">
                        <a:moveTo>
                          <a:pt x="0" y="1392764"/>
                        </a:moveTo>
                        <a:cubicBezTo>
                          <a:pt x="2699033" y="1686392"/>
                          <a:pt x="3378716" y="-487541"/>
                          <a:pt x="4679575" y="101844"/>
                        </a:cubicBezTo>
                        <a:cubicBezTo>
                          <a:pt x="6045233" y="764316"/>
                          <a:pt x="5176001" y="2476372"/>
                          <a:pt x="7218384" y="2070491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igura a mano libera 4">
            <a:extLst>
              <a:ext uri="{FF2B5EF4-FFF2-40B4-BE49-F238E27FC236}">
                <a16:creationId xmlns:a16="http://schemas.microsoft.com/office/drawing/2014/main" id="{7DDB1905-91DD-A143-FB3A-7F85A92162C9}"/>
              </a:ext>
            </a:extLst>
          </p:cNvPr>
          <p:cNvSpPr/>
          <p:nvPr/>
        </p:nvSpPr>
        <p:spPr>
          <a:xfrm rot="9655592">
            <a:off x="-837708" y="-738361"/>
            <a:ext cx="7818214" cy="5672801"/>
          </a:xfrm>
          <a:custGeom>
            <a:avLst/>
            <a:gdLst>
              <a:gd name="connsiteX0" fmla="*/ 0 w 7818214"/>
              <a:gd name="connsiteY0" fmla="*/ 5298 h 5672801"/>
              <a:gd name="connsiteX1" fmla="*/ 4119110 w 7818214"/>
              <a:gd name="connsiteY1" fmla="*/ 5643852 h 5672801"/>
              <a:gd name="connsiteX2" fmla="*/ 7818214 w 7818214"/>
              <a:gd name="connsiteY2" fmla="*/ 3631468 h 5672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18214" h="5672801" extrusionOk="0">
                <a:moveTo>
                  <a:pt x="0" y="5298"/>
                </a:moveTo>
                <a:cubicBezTo>
                  <a:pt x="2710896" y="-368970"/>
                  <a:pt x="1718100" y="5380365"/>
                  <a:pt x="4119110" y="5643852"/>
                </a:cubicBezTo>
                <a:cubicBezTo>
                  <a:pt x="6711216" y="6105454"/>
                  <a:pt x="4872858" y="2807963"/>
                  <a:pt x="7818214" y="3631468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347718"/>
                      <a:gd name="connsiteY0" fmla="*/ 3 h 3256225"/>
                      <a:gd name="connsiteX1" fmla="*/ 3344364 w 6347718"/>
                      <a:gd name="connsiteY1" fmla="*/ 3210751 h 3256225"/>
                      <a:gd name="connsiteX2" fmla="*/ 6347718 w 6347718"/>
                      <a:gd name="connsiteY2" fmla="*/ 2064844 h 3256225"/>
                      <a:gd name="connsiteX0" fmla="*/ 0 w 6347718"/>
                      <a:gd name="connsiteY0" fmla="*/ 3017 h 3230249"/>
                      <a:gd name="connsiteX1" fmla="*/ 3344364 w 6347718"/>
                      <a:gd name="connsiteY1" fmla="*/ 3213765 h 3230249"/>
                      <a:gd name="connsiteX2" fmla="*/ 6347718 w 6347718"/>
                      <a:gd name="connsiteY2" fmla="*/ 2067858 h 323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347718" h="3230249" extrusionOk="0">
                        <a:moveTo>
                          <a:pt x="0" y="3017"/>
                        </a:moveTo>
                        <a:cubicBezTo>
                          <a:pt x="2431636" y="-110334"/>
                          <a:pt x="1613762" y="3006132"/>
                          <a:pt x="3344364" y="3213765"/>
                        </a:cubicBezTo>
                        <a:cubicBezTo>
                          <a:pt x="5074966" y="3421398"/>
                          <a:pt x="4354986" y="1590042"/>
                          <a:pt x="6347718" y="2067858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3C128A-F860-9E89-59C6-FABC3543627F}"/>
              </a:ext>
            </a:extLst>
          </p:cNvPr>
          <p:cNvSpPr txBox="1"/>
          <p:nvPr/>
        </p:nvSpPr>
        <p:spPr>
          <a:xfrm>
            <a:off x="753712" y="3358388"/>
            <a:ext cx="563089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AU SEIN D’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UNE TRIBU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, CHACUN APPREND À SE MONTRER TEL QU’IL EST RÉELLEMENT,EN ABANDONNANT MASQUES, STÉRÉOTYPES ET CROYANCES.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E</a:t>
            </a:r>
            <a:r>
              <a:rPr lang="it-IT" dirty="0">
                <a:solidFill>
                  <a:prstClr val="black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T LORSQU’IL LE FAIT, IL SE DONNE LA PERMISSION DE DONNER, DEMANDER ET RECEVOIR DE L’AIDE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.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8F54377D-4957-9EEE-FCF3-454D13FB46DE}"/>
              </a:ext>
            </a:extLst>
          </p:cNvPr>
          <p:cNvSpPr/>
          <p:nvPr/>
        </p:nvSpPr>
        <p:spPr>
          <a:xfrm rot="11108538">
            <a:off x="784104" y="5444197"/>
            <a:ext cx="3341076" cy="1113692"/>
          </a:xfrm>
          <a:custGeom>
            <a:avLst/>
            <a:gdLst/>
            <a:ahLst/>
            <a:cxnLst/>
            <a:rect l="l" t="t" r="r" b="b"/>
            <a:pathLst>
              <a:path w="4947445" h="1942997">
                <a:moveTo>
                  <a:pt x="0" y="0"/>
                </a:moveTo>
                <a:lnTo>
                  <a:pt x="4947445" y="0"/>
                </a:lnTo>
                <a:lnTo>
                  <a:pt x="4947445" y="1942997"/>
                </a:lnTo>
                <a:lnTo>
                  <a:pt x="0" y="1942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C53EE24-D726-C0AF-01AB-3053F11691F8}"/>
              </a:ext>
            </a:extLst>
          </p:cNvPr>
          <p:cNvSpPr/>
          <p:nvPr/>
        </p:nvSpPr>
        <p:spPr>
          <a:xfrm flipV="1">
            <a:off x="753712" y="5159327"/>
            <a:ext cx="5147337" cy="45719"/>
          </a:xfrm>
          <a:custGeom>
            <a:avLst/>
            <a:gdLst>
              <a:gd name="connsiteX0" fmla="*/ 0 w 5147337"/>
              <a:gd name="connsiteY0" fmla="*/ 0 h 45719"/>
              <a:gd name="connsiteX1" fmla="*/ 468980 w 5147337"/>
              <a:gd name="connsiteY1" fmla="*/ 0 h 45719"/>
              <a:gd name="connsiteX2" fmla="*/ 989433 w 5147337"/>
              <a:gd name="connsiteY2" fmla="*/ 0 h 45719"/>
              <a:gd name="connsiteX3" fmla="*/ 1458412 w 5147337"/>
              <a:gd name="connsiteY3" fmla="*/ 0 h 45719"/>
              <a:gd name="connsiteX4" fmla="*/ 2081812 w 5147337"/>
              <a:gd name="connsiteY4" fmla="*/ 0 h 45719"/>
              <a:gd name="connsiteX5" fmla="*/ 2653738 w 5147337"/>
              <a:gd name="connsiteY5" fmla="*/ 0 h 45719"/>
              <a:gd name="connsiteX6" fmla="*/ 3225665 w 5147337"/>
              <a:gd name="connsiteY6" fmla="*/ 0 h 45719"/>
              <a:gd name="connsiteX7" fmla="*/ 3900538 w 5147337"/>
              <a:gd name="connsiteY7" fmla="*/ 0 h 45719"/>
              <a:gd name="connsiteX8" fmla="*/ 4523937 w 5147337"/>
              <a:gd name="connsiteY8" fmla="*/ 0 h 45719"/>
              <a:gd name="connsiteX9" fmla="*/ 5147337 w 5147337"/>
              <a:gd name="connsiteY9" fmla="*/ 0 h 45719"/>
              <a:gd name="connsiteX10" fmla="*/ 5147337 w 5147337"/>
              <a:gd name="connsiteY10" fmla="*/ 45719 h 45719"/>
              <a:gd name="connsiteX11" fmla="*/ 4729831 w 5147337"/>
              <a:gd name="connsiteY11" fmla="*/ 45719 h 45719"/>
              <a:gd name="connsiteX12" fmla="*/ 4260851 w 5147337"/>
              <a:gd name="connsiteY12" fmla="*/ 45719 h 45719"/>
              <a:gd name="connsiteX13" fmla="*/ 3637451 w 5147337"/>
              <a:gd name="connsiteY13" fmla="*/ 45719 h 45719"/>
              <a:gd name="connsiteX14" fmla="*/ 2962578 w 5147337"/>
              <a:gd name="connsiteY14" fmla="*/ 45719 h 45719"/>
              <a:gd name="connsiteX15" fmla="*/ 2442125 w 5147337"/>
              <a:gd name="connsiteY15" fmla="*/ 45719 h 45719"/>
              <a:gd name="connsiteX16" fmla="*/ 1767252 w 5147337"/>
              <a:gd name="connsiteY16" fmla="*/ 45719 h 45719"/>
              <a:gd name="connsiteX17" fmla="*/ 1298273 w 5147337"/>
              <a:gd name="connsiteY17" fmla="*/ 45719 h 45719"/>
              <a:gd name="connsiteX18" fmla="*/ 880767 w 5147337"/>
              <a:gd name="connsiteY18" fmla="*/ 45719 h 45719"/>
              <a:gd name="connsiteX19" fmla="*/ 0 w 5147337"/>
              <a:gd name="connsiteY19" fmla="*/ 45719 h 45719"/>
              <a:gd name="connsiteX20" fmla="*/ 0 w 5147337"/>
              <a:gd name="connsiteY20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47337" h="45719" fill="none" extrusionOk="0">
                <a:moveTo>
                  <a:pt x="0" y="0"/>
                </a:moveTo>
                <a:cubicBezTo>
                  <a:pt x="205684" y="-52296"/>
                  <a:pt x="341628" y="27533"/>
                  <a:pt x="468980" y="0"/>
                </a:cubicBezTo>
                <a:cubicBezTo>
                  <a:pt x="596332" y="-27533"/>
                  <a:pt x="764004" y="1856"/>
                  <a:pt x="989433" y="0"/>
                </a:cubicBezTo>
                <a:cubicBezTo>
                  <a:pt x="1214862" y="-1856"/>
                  <a:pt x="1232127" y="47334"/>
                  <a:pt x="1458412" y="0"/>
                </a:cubicBezTo>
                <a:cubicBezTo>
                  <a:pt x="1684697" y="-47334"/>
                  <a:pt x="1909926" y="40188"/>
                  <a:pt x="2081812" y="0"/>
                </a:cubicBezTo>
                <a:cubicBezTo>
                  <a:pt x="2253698" y="-40188"/>
                  <a:pt x="2440887" y="26941"/>
                  <a:pt x="2653738" y="0"/>
                </a:cubicBezTo>
                <a:cubicBezTo>
                  <a:pt x="2866589" y="-26941"/>
                  <a:pt x="2973619" y="65571"/>
                  <a:pt x="3225665" y="0"/>
                </a:cubicBezTo>
                <a:cubicBezTo>
                  <a:pt x="3477711" y="-65571"/>
                  <a:pt x="3652632" y="68900"/>
                  <a:pt x="3900538" y="0"/>
                </a:cubicBezTo>
                <a:cubicBezTo>
                  <a:pt x="4148444" y="-68900"/>
                  <a:pt x="4287213" y="67142"/>
                  <a:pt x="4523937" y="0"/>
                </a:cubicBezTo>
                <a:cubicBezTo>
                  <a:pt x="4760661" y="-67142"/>
                  <a:pt x="4918424" y="15025"/>
                  <a:pt x="5147337" y="0"/>
                </a:cubicBezTo>
                <a:cubicBezTo>
                  <a:pt x="5150774" y="9704"/>
                  <a:pt x="5144448" y="29365"/>
                  <a:pt x="5147337" y="45719"/>
                </a:cubicBezTo>
                <a:cubicBezTo>
                  <a:pt x="5051432" y="85612"/>
                  <a:pt x="4835932" y="15032"/>
                  <a:pt x="4729831" y="45719"/>
                </a:cubicBezTo>
                <a:cubicBezTo>
                  <a:pt x="4623730" y="76406"/>
                  <a:pt x="4388735" y="26177"/>
                  <a:pt x="4260851" y="45719"/>
                </a:cubicBezTo>
                <a:cubicBezTo>
                  <a:pt x="4132967" y="65261"/>
                  <a:pt x="3817275" y="20786"/>
                  <a:pt x="3637451" y="45719"/>
                </a:cubicBezTo>
                <a:cubicBezTo>
                  <a:pt x="3457627" y="70652"/>
                  <a:pt x="3209892" y="23022"/>
                  <a:pt x="2962578" y="45719"/>
                </a:cubicBezTo>
                <a:cubicBezTo>
                  <a:pt x="2715264" y="68416"/>
                  <a:pt x="2568421" y="8606"/>
                  <a:pt x="2442125" y="45719"/>
                </a:cubicBezTo>
                <a:cubicBezTo>
                  <a:pt x="2315829" y="82832"/>
                  <a:pt x="2063307" y="-33492"/>
                  <a:pt x="1767252" y="45719"/>
                </a:cubicBezTo>
                <a:cubicBezTo>
                  <a:pt x="1471197" y="124930"/>
                  <a:pt x="1428902" y="35690"/>
                  <a:pt x="1298273" y="45719"/>
                </a:cubicBezTo>
                <a:cubicBezTo>
                  <a:pt x="1167644" y="55748"/>
                  <a:pt x="979421" y="11880"/>
                  <a:pt x="880767" y="45719"/>
                </a:cubicBezTo>
                <a:cubicBezTo>
                  <a:pt x="782113" y="79558"/>
                  <a:pt x="178219" y="-53163"/>
                  <a:pt x="0" y="45719"/>
                </a:cubicBezTo>
                <a:cubicBezTo>
                  <a:pt x="-5191" y="36388"/>
                  <a:pt x="1414" y="13299"/>
                  <a:pt x="0" y="0"/>
                </a:cubicBezTo>
                <a:close/>
              </a:path>
              <a:path w="5147337" h="45719" stroke="0" extrusionOk="0">
                <a:moveTo>
                  <a:pt x="0" y="0"/>
                </a:moveTo>
                <a:cubicBezTo>
                  <a:pt x="162768" y="-50058"/>
                  <a:pt x="403407" y="9881"/>
                  <a:pt x="520453" y="0"/>
                </a:cubicBezTo>
                <a:cubicBezTo>
                  <a:pt x="637499" y="-9881"/>
                  <a:pt x="757445" y="22886"/>
                  <a:pt x="937959" y="0"/>
                </a:cubicBezTo>
                <a:cubicBezTo>
                  <a:pt x="1118473" y="-22886"/>
                  <a:pt x="1371272" y="79282"/>
                  <a:pt x="1612832" y="0"/>
                </a:cubicBezTo>
                <a:cubicBezTo>
                  <a:pt x="1854392" y="-79282"/>
                  <a:pt x="1877264" y="10117"/>
                  <a:pt x="2133285" y="0"/>
                </a:cubicBezTo>
                <a:cubicBezTo>
                  <a:pt x="2389306" y="-10117"/>
                  <a:pt x="2479569" y="28681"/>
                  <a:pt x="2653738" y="0"/>
                </a:cubicBezTo>
                <a:cubicBezTo>
                  <a:pt x="2827907" y="-28681"/>
                  <a:pt x="3157922" y="37102"/>
                  <a:pt x="3328611" y="0"/>
                </a:cubicBezTo>
                <a:cubicBezTo>
                  <a:pt x="3499300" y="-37102"/>
                  <a:pt x="3655437" y="39473"/>
                  <a:pt x="3797591" y="0"/>
                </a:cubicBezTo>
                <a:cubicBezTo>
                  <a:pt x="3939745" y="-39473"/>
                  <a:pt x="4232459" y="25241"/>
                  <a:pt x="4472464" y="0"/>
                </a:cubicBezTo>
                <a:cubicBezTo>
                  <a:pt x="4712469" y="-25241"/>
                  <a:pt x="4953984" y="27143"/>
                  <a:pt x="5147337" y="0"/>
                </a:cubicBezTo>
                <a:cubicBezTo>
                  <a:pt x="5149296" y="19102"/>
                  <a:pt x="5143112" y="29481"/>
                  <a:pt x="5147337" y="45719"/>
                </a:cubicBezTo>
                <a:cubicBezTo>
                  <a:pt x="4963099" y="51379"/>
                  <a:pt x="4816778" y="44321"/>
                  <a:pt x="4575411" y="45719"/>
                </a:cubicBezTo>
                <a:cubicBezTo>
                  <a:pt x="4334044" y="47117"/>
                  <a:pt x="4265203" y="11239"/>
                  <a:pt x="4054958" y="45719"/>
                </a:cubicBezTo>
                <a:cubicBezTo>
                  <a:pt x="3844713" y="80199"/>
                  <a:pt x="3545767" y="13669"/>
                  <a:pt x="3380085" y="45719"/>
                </a:cubicBezTo>
                <a:cubicBezTo>
                  <a:pt x="3214403" y="77769"/>
                  <a:pt x="2857138" y="31495"/>
                  <a:pt x="2705212" y="45719"/>
                </a:cubicBezTo>
                <a:cubicBezTo>
                  <a:pt x="2553286" y="59943"/>
                  <a:pt x="2343832" y="18218"/>
                  <a:pt x="2236232" y="45719"/>
                </a:cubicBezTo>
                <a:cubicBezTo>
                  <a:pt x="2128632" y="73220"/>
                  <a:pt x="1851137" y="12869"/>
                  <a:pt x="1664306" y="45719"/>
                </a:cubicBezTo>
                <a:cubicBezTo>
                  <a:pt x="1477475" y="78569"/>
                  <a:pt x="1286579" y="22142"/>
                  <a:pt x="989433" y="45719"/>
                </a:cubicBezTo>
                <a:cubicBezTo>
                  <a:pt x="692287" y="69296"/>
                  <a:pt x="212906" y="-48211"/>
                  <a:pt x="0" y="45719"/>
                </a:cubicBezTo>
                <a:cubicBezTo>
                  <a:pt x="-4137" y="33380"/>
                  <a:pt x="1490" y="16484"/>
                  <a:pt x="0" y="0"/>
                </a:cubicBezTo>
                <a:close/>
              </a:path>
            </a:pathLst>
          </a:custGeom>
          <a:solidFill>
            <a:schemeClr val="bg1"/>
          </a:solidFill>
          <a:ln cap="rnd">
            <a:solidFill>
              <a:schemeClr val="bg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02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/>
      </p:transition>
    </mc:Choice>
    <mc:Fallback xmlns="">
      <p:transition spd="slow">
        <p:push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A545A-271E-1662-515F-07836E2B3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99A33F8-5715-4207-AF4D-8319989C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4249" y="6362149"/>
            <a:ext cx="832003" cy="365125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1B7B3-340B-DC4A-A4D1-115A57A8CE7B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F7EDE2"/>
                </a:solidFill>
                <a:effectLst/>
                <a:uLnTx/>
                <a:uFillTx/>
                <a:latin typeface="Avenir Black" panose="02000503020000020003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7EDE2"/>
              </a:solidFill>
              <a:effectLst/>
              <a:uLnTx/>
              <a:uFillTx/>
              <a:latin typeface="Avenir Black" panose="02000503020000020003" pitchFamily="2" charset="0"/>
              <a:ea typeface="+mn-ea"/>
              <a:cs typeface="+mn-cs"/>
            </a:endParaRPr>
          </a:p>
        </p:txBody>
      </p:sp>
      <p:sp>
        <p:nvSpPr>
          <p:cNvPr id="4" name="Figura a mano libera 3">
            <a:extLst>
              <a:ext uri="{FF2B5EF4-FFF2-40B4-BE49-F238E27FC236}">
                <a16:creationId xmlns:a16="http://schemas.microsoft.com/office/drawing/2014/main" id="{87F003FD-C80A-345B-C54F-CD172A9BFBFF}"/>
              </a:ext>
            </a:extLst>
          </p:cNvPr>
          <p:cNvSpPr/>
          <p:nvPr/>
        </p:nvSpPr>
        <p:spPr>
          <a:xfrm rot="20275208">
            <a:off x="-623490" y="1777543"/>
            <a:ext cx="8090856" cy="4298272"/>
          </a:xfrm>
          <a:custGeom>
            <a:avLst/>
            <a:gdLst>
              <a:gd name="connsiteX0" fmla="*/ 0 w 8090856"/>
              <a:gd name="connsiteY0" fmla="*/ 2807961 h 4298272"/>
              <a:gd name="connsiteX1" fmla="*/ 5245186 w 8090856"/>
              <a:gd name="connsiteY1" fmla="*/ 205328 h 4298272"/>
              <a:gd name="connsiteX2" fmla="*/ 8090856 w 8090856"/>
              <a:gd name="connsiteY2" fmla="*/ 4174331 h 429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0856" h="4298272" extrusionOk="0">
                <a:moveTo>
                  <a:pt x="0" y="2807961"/>
                </a:moveTo>
                <a:cubicBezTo>
                  <a:pt x="2772751" y="3244194"/>
                  <a:pt x="3741293" y="-965745"/>
                  <a:pt x="5245186" y="205328"/>
                </a:cubicBezTo>
                <a:cubicBezTo>
                  <a:pt x="6805148" y="1547098"/>
                  <a:pt x="5613399" y="4998616"/>
                  <a:pt x="8090856" y="4174331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18384"/>
                      <a:gd name="connsiteY0" fmla="*/ 1404746 h 2141368"/>
                      <a:gd name="connsiteX1" fmla="*/ 4679575 w 7218384"/>
                      <a:gd name="connsiteY1" fmla="*/ 113826 h 2141368"/>
                      <a:gd name="connsiteX2" fmla="*/ 7218384 w 7218384"/>
                      <a:gd name="connsiteY2" fmla="*/ 2082473 h 2141368"/>
                      <a:gd name="connsiteX0" fmla="*/ 0 w 7218384"/>
                      <a:gd name="connsiteY0" fmla="*/ 1392764 h 2131966"/>
                      <a:gd name="connsiteX1" fmla="*/ 4679575 w 7218384"/>
                      <a:gd name="connsiteY1" fmla="*/ 101844 h 2131966"/>
                      <a:gd name="connsiteX2" fmla="*/ 7218384 w 7218384"/>
                      <a:gd name="connsiteY2" fmla="*/ 2070491 h 2131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218384" h="2131966" extrusionOk="0">
                        <a:moveTo>
                          <a:pt x="0" y="1392764"/>
                        </a:moveTo>
                        <a:cubicBezTo>
                          <a:pt x="2699033" y="1686392"/>
                          <a:pt x="3378716" y="-487541"/>
                          <a:pt x="4679575" y="101844"/>
                        </a:cubicBezTo>
                        <a:cubicBezTo>
                          <a:pt x="6045233" y="764316"/>
                          <a:pt x="5176001" y="2476372"/>
                          <a:pt x="7218384" y="2070491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igura a mano libera 4">
            <a:extLst>
              <a:ext uri="{FF2B5EF4-FFF2-40B4-BE49-F238E27FC236}">
                <a16:creationId xmlns:a16="http://schemas.microsoft.com/office/drawing/2014/main" id="{9C75A03E-52D4-2700-3F67-F545C3D4EC15}"/>
              </a:ext>
            </a:extLst>
          </p:cNvPr>
          <p:cNvSpPr/>
          <p:nvPr/>
        </p:nvSpPr>
        <p:spPr>
          <a:xfrm rot="8412818">
            <a:off x="6850647" y="1117870"/>
            <a:ext cx="6975666" cy="3344643"/>
          </a:xfrm>
          <a:custGeom>
            <a:avLst/>
            <a:gdLst>
              <a:gd name="connsiteX0" fmla="*/ 0 w 6975666"/>
              <a:gd name="connsiteY0" fmla="*/ 3123 h 3344643"/>
              <a:gd name="connsiteX1" fmla="*/ 3675205 w 6975666"/>
              <a:gd name="connsiteY1" fmla="*/ 3327575 h 3344643"/>
              <a:gd name="connsiteX2" fmla="*/ 6975666 w 6975666"/>
              <a:gd name="connsiteY2" fmla="*/ 2141087 h 3344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75666" h="3344643" extrusionOk="0">
                <a:moveTo>
                  <a:pt x="0" y="3123"/>
                </a:moveTo>
                <a:cubicBezTo>
                  <a:pt x="2542349" y="-194328"/>
                  <a:pt x="1731638" y="3128264"/>
                  <a:pt x="3675205" y="3327575"/>
                </a:cubicBezTo>
                <a:cubicBezTo>
                  <a:pt x="5619650" y="3551538"/>
                  <a:pt x="4586738" y="1652680"/>
                  <a:pt x="6975666" y="2141087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347718"/>
                      <a:gd name="connsiteY0" fmla="*/ 3 h 3256225"/>
                      <a:gd name="connsiteX1" fmla="*/ 3344364 w 6347718"/>
                      <a:gd name="connsiteY1" fmla="*/ 3210751 h 3256225"/>
                      <a:gd name="connsiteX2" fmla="*/ 6347718 w 6347718"/>
                      <a:gd name="connsiteY2" fmla="*/ 2064844 h 3256225"/>
                      <a:gd name="connsiteX0" fmla="*/ 0 w 6347718"/>
                      <a:gd name="connsiteY0" fmla="*/ 3017 h 3230249"/>
                      <a:gd name="connsiteX1" fmla="*/ 3344364 w 6347718"/>
                      <a:gd name="connsiteY1" fmla="*/ 3213765 h 3230249"/>
                      <a:gd name="connsiteX2" fmla="*/ 6347718 w 6347718"/>
                      <a:gd name="connsiteY2" fmla="*/ 2067858 h 32302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347718" h="3230249" extrusionOk="0">
                        <a:moveTo>
                          <a:pt x="0" y="3017"/>
                        </a:moveTo>
                        <a:cubicBezTo>
                          <a:pt x="2431636" y="-110334"/>
                          <a:pt x="1613762" y="3006132"/>
                          <a:pt x="3344364" y="3213765"/>
                        </a:cubicBezTo>
                        <a:cubicBezTo>
                          <a:pt x="5074966" y="3421398"/>
                          <a:pt x="4354986" y="1590042"/>
                          <a:pt x="6347718" y="2067858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4A1A943-D80A-7C5C-B70B-7CEAC3D7D916}"/>
              </a:ext>
            </a:extLst>
          </p:cNvPr>
          <p:cNvSpPr txBox="1"/>
          <p:nvPr/>
        </p:nvSpPr>
        <p:spPr>
          <a:xfrm>
            <a:off x="3294363" y="5034687"/>
            <a:ext cx="77604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25"/>
              </a:spcAft>
            </a:pPr>
            <a:r>
              <a:rPr lang="it-IT" dirty="0">
                <a:latin typeface="Aptos" panose="020B0004020202020204" pitchFamily="34" charset="0"/>
                <a:cs typeface="Varela Round" panose="00000500000000000000" pitchFamily="2" charset="-79"/>
              </a:rPr>
              <a:t>DANS</a:t>
            </a:r>
            <a:r>
              <a:rPr lang="it-IT" sz="1800" b="1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 </a:t>
            </a:r>
            <a:r>
              <a:rPr lang="it-IT" sz="2400" b="1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UNE TRIBU</a:t>
            </a:r>
            <a:r>
              <a:rPr lang="it-IT" sz="24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 </a:t>
            </a:r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DES RELATIONS AUTHENTIQUES ET DE CONNEXIONS SIGNIFICATIVES SE CRÉENT, SUR LA BASE DU RESPECT MUTUEL ET DE LA CONNAISSANCE DES RÈGLES ÉTABLIES.</a:t>
            </a:r>
          </a:p>
        </p:txBody>
      </p:sp>
      <p:pic>
        <p:nvPicPr>
          <p:cNvPr id="16" name="Immagine 15" descr="Immagine che contiene simbolo, schizzo, clipart, Carattere&#10;&#10;Descrizione generata automaticamente">
            <a:extLst>
              <a:ext uri="{FF2B5EF4-FFF2-40B4-BE49-F238E27FC236}">
                <a16:creationId xmlns:a16="http://schemas.microsoft.com/office/drawing/2014/main" id="{21135C0E-7B3B-E1EC-25B8-A7DBD2B9D89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60026">
            <a:off x="9397380" y="2453062"/>
            <a:ext cx="1983056" cy="2649773"/>
          </a:xfrm>
          <a:prstGeom prst="rect">
            <a:avLst/>
          </a:prstGeom>
        </p:spPr>
      </p:pic>
      <p:sp>
        <p:nvSpPr>
          <p:cNvPr id="17" name="Freeform 17">
            <a:extLst>
              <a:ext uri="{FF2B5EF4-FFF2-40B4-BE49-F238E27FC236}">
                <a16:creationId xmlns:a16="http://schemas.microsoft.com/office/drawing/2014/main" id="{489E84FC-422C-5D80-4628-496B93CCACD8}"/>
              </a:ext>
            </a:extLst>
          </p:cNvPr>
          <p:cNvSpPr/>
          <p:nvPr/>
        </p:nvSpPr>
        <p:spPr>
          <a:xfrm rot="10800000">
            <a:off x="8609733" y="4064032"/>
            <a:ext cx="1076276" cy="839495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97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/>
      </p:transition>
    </mc:Choice>
    <mc:Fallback xmlns="">
      <p:transition spd="slow">
        <p:push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39C3A-B604-8104-0C2F-51BFBE6E4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616DB70D-9F67-FE43-C550-73FC34A7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4249" y="6362149"/>
            <a:ext cx="832003" cy="365125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1B7B3-340B-DC4A-A4D1-115A57A8CE7B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F7EDE2"/>
                </a:solidFill>
                <a:effectLst/>
                <a:uLnTx/>
                <a:uFillTx/>
                <a:latin typeface="Avenir Black" panose="02000503020000020003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7EDE2"/>
              </a:solidFill>
              <a:effectLst/>
              <a:uLnTx/>
              <a:uFillTx/>
              <a:latin typeface="Avenir Black" panose="02000503020000020003" pitchFamily="2" charset="0"/>
              <a:ea typeface="+mn-ea"/>
              <a:cs typeface="+mn-cs"/>
            </a:endParaRPr>
          </a:p>
        </p:txBody>
      </p:sp>
      <p:sp>
        <p:nvSpPr>
          <p:cNvPr id="4" name="Figura a mano libera 3">
            <a:extLst>
              <a:ext uri="{FF2B5EF4-FFF2-40B4-BE49-F238E27FC236}">
                <a16:creationId xmlns:a16="http://schemas.microsoft.com/office/drawing/2014/main" id="{963A7116-6143-D6E4-D123-3833716C2919}"/>
              </a:ext>
            </a:extLst>
          </p:cNvPr>
          <p:cNvSpPr/>
          <p:nvPr/>
        </p:nvSpPr>
        <p:spPr>
          <a:xfrm rot="835188" flipV="1">
            <a:off x="-398584" y="2291860"/>
            <a:ext cx="7118480" cy="2274278"/>
          </a:xfrm>
          <a:custGeom>
            <a:avLst/>
            <a:gdLst>
              <a:gd name="connsiteX0" fmla="*/ 0 w 7118480"/>
              <a:gd name="connsiteY0" fmla="*/ 1485733 h 2274278"/>
              <a:gd name="connsiteX1" fmla="*/ 4614808 w 7118480"/>
              <a:gd name="connsiteY1" fmla="*/ 108642 h 2274278"/>
              <a:gd name="connsiteX2" fmla="*/ 7118480 w 7118480"/>
              <a:gd name="connsiteY2" fmla="*/ 2208699 h 2274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18480" h="2274278" extrusionOk="0">
                <a:moveTo>
                  <a:pt x="0" y="1485733"/>
                </a:moveTo>
                <a:cubicBezTo>
                  <a:pt x="2581594" y="1749564"/>
                  <a:pt x="3280849" y="-500906"/>
                  <a:pt x="4614808" y="108642"/>
                </a:cubicBezTo>
                <a:cubicBezTo>
                  <a:pt x="6063178" y="836727"/>
                  <a:pt x="5052013" y="2643338"/>
                  <a:pt x="7118480" y="2208699"/>
                </a:cubicBezTo>
              </a:path>
            </a:pathLst>
          </a:custGeom>
          <a:noFill/>
          <a:ln w="1301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218384"/>
                      <a:gd name="connsiteY0" fmla="*/ 1404746 h 2141368"/>
                      <a:gd name="connsiteX1" fmla="*/ 4679575 w 7218384"/>
                      <a:gd name="connsiteY1" fmla="*/ 113826 h 2141368"/>
                      <a:gd name="connsiteX2" fmla="*/ 7218384 w 7218384"/>
                      <a:gd name="connsiteY2" fmla="*/ 2082473 h 2141368"/>
                      <a:gd name="connsiteX0" fmla="*/ 0 w 7218384"/>
                      <a:gd name="connsiteY0" fmla="*/ 1392764 h 2131966"/>
                      <a:gd name="connsiteX1" fmla="*/ 4679575 w 7218384"/>
                      <a:gd name="connsiteY1" fmla="*/ 101844 h 2131966"/>
                      <a:gd name="connsiteX2" fmla="*/ 7218384 w 7218384"/>
                      <a:gd name="connsiteY2" fmla="*/ 2070491 h 2131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218384" h="2131966" extrusionOk="0">
                        <a:moveTo>
                          <a:pt x="0" y="1392764"/>
                        </a:moveTo>
                        <a:cubicBezTo>
                          <a:pt x="2699033" y="1686392"/>
                          <a:pt x="3378716" y="-487541"/>
                          <a:pt x="4679575" y="101844"/>
                        </a:cubicBezTo>
                        <a:cubicBezTo>
                          <a:pt x="6045233" y="764316"/>
                          <a:pt x="5176001" y="2476372"/>
                          <a:pt x="7218384" y="2070491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32D8318-0D2E-5289-5B85-C59AA5AC7199}"/>
              </a:ext>
            </a:extLst>
          </p:cNvPr>
          <p:cNvSpPr txBox="1"/>
          <p:nvPr/>
        </p:nvSpPr>
        <p:spPr>
          <a:xfrm>
            <a:off x="2835956" y="1113610"/>
            <a:ext cx="87581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800" b="1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UNE TRIBU</a:t>
            </a:r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 EXISTE INDÉPENDAMMENT DES MOMENTS INSTITUTIONNELS DANS LESQUELS NOUS NOUS RÉUNISSONS TOUS ENSEMBLE, </a:t>
            </a:r>
          </a:p>
          <a:p>
            <a:pPr algn="l"/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PARCE QUE CHAQUE PARTICIPANT S’ENGAGE </a:t>
            </a:r>
          </a:p>
          <a:p>
            <a:pPr algn="l"/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À REDÉCOUVRIR ET RÉVEILLER EN SOI LA PERCEPTION D’ÊTRE AMOUR </a:t>
            </a:r>
          </a:p>
          <a:p>
            <a:pPr algn="l"/>
            <a:r>
              <a:rPr lang="it-IT" sz="1800" b="0" i="0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ET L’AMOUR EST LE LIANT DE NOTRE TRIBU !</a:t>
            </a:r>
          </a:p>
        </p:txBody>
      </p:sp>
      <p:pic>
        <p:nvPicPr>
          <p:cNvPr id="16" name="Immagine 15" descr="Immagine che contiene cuore, schizzo&#10;&#10;Descrizione generata automaticamente">
            <a:extLst>
              <a:ext uri="{FF2B5EF4-FFF2-40B4-BE49-F238E27FC236}">
                <a16:creationId xmlns:a16="http://schemas.microsoft.com/office/drawing/2014/main" id="{A6AF8DF1-DF61-4EAA-6377-F0D72BFE22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68464" y="2625968"/>
            <a:ext cx="4187582" cy="3158431"/>
          </a:xfrm>
          <a:prstGeom prst="rect">
            <a:avLst/>
          </a:prstGeom>
          <a:effectLst>
            <a:outerShdw dist="40776" dir="7500000" sx="118000" sy="118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214314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sh/>
      </p:transition>
    </mc:Choice>
    <mc:Fallback xmlns="">
      <p:transition spd="slow">
        <p:push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48DD-E8DB-A556-334F-E6BF6EBC3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7794902-5922-3C87-254A-57DCFEEFFFC3}"/>
              </a:ext>
            </a:extLst>
          </p:cNvPr>
          <p:cNvSpPr txBox="1"/>
          <p:nvPr/>
        </p:nvSpPr>
        <p:spPr>
          <a:xfrm>
            <a:off x="936503" y="461231"/>
            <a:ext cx="1026941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“</a:t>
            </a:r>
            <a:r>
              <a:rPr lang="it-IT" sz="2000" i="1" dirty="0">
                <a:solidFill>
                  <a:srgbClr val="383838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LE PROCHAIN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 BUDDHA NE PRENDRA PAS LA FORME D’</a:t>
            </a:r>
            <a:r>
              <a:rPr lang="it-IT" sz="2000" b="1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UNE PERSONNE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. </a:t>
            </a:r>
          </a:p>
          <a:p>
            <a:pPr algn="ctr"/>
            <a:r>
              <a:rPr lang="it-IT" sz="2000" i="1" dirty="0">
                <a:solidFill>
                  <a:srgbClr val="383838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LE PROCHAIN 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BUDDHA PRENDRA PLUTÔT LA FORME D’</a:t>
            </a:r>
            <a:r>
              <a:rPr lang="it-IT" sz="2000" b="1" i="1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UNE COMMUNAUTÉ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, </a:t>
            </a:r>
          </a:p>
          <a:p>
            <a:pPr algn="ctr"/>
            <a:r>
              <a:rPr lang="it-IT" sz="2000" b="0" i="1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 </a:t>
            </a:r>
            <a:r>
              <a:rPr lang="it-IT" sz="2000" b="1" i="1" dirty="0"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UNE COMMUNAUTÉ</a:t>
            </a:r>
            <a:r>
              <a:rPr lang="it-IT" sz="2000" b="1" i="1" dirty="0">
                <a:latin typeface="Aptos" panose="020B0004020202020204" pitchFamily="34" charset="0"/>
                <a:cs typeface="Varela Round" panose="00000500000000000000" pitchFamily="2" charset="-79"/>
              </a:rPr>
              <a:t> 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QUI PRATIQUE COMPRÉHENSION ET BIENVEILLANCE</a:t>
            </a:r>
            <a:r>
              <a:rPr lang="it-IT" sz="2000" i="1" dirty="0">
                <a:solidFill>
                  <a:srgbClr val="383838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 AMOUREUSE.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 </a:t>
            </a:r>
          </a:p>
          <a:p>
            <a:pPr algn="ctr"/>
            <a:r>
              <a:rPr lang="it-IT" sz="2000" b="1" i="1" dirty="0">
                <a:latin typeface="Aptos" panose="020B0004020202020204" pitchFamily="34" charset="0"/>
                <a:cs typeface="Varela Round" panose="00000500000000000000" pitchFamily="2" charset="-79"/>
              </a:rPr>
              <a:t>UNE COMMUNAUTÉ </a:t>
            </a:r>
            <a:r>
              <a:rPr lang="it-IT" sz="2000" i="1" dirty="0">
                <a:solidFill>
                  <a:srgbClr val="383838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QUI PRATIQUE 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UN MODE DE VIE CONSCIENT. </a:t>
            </a:r>
          </a:p>
          <a:p>
            <a:pPr algn="ctr"/>
            <a:r>
              <a:rPr lang="it-IT" sz="2000" i="1" dirty="0">
                <a:solidFill>
                  <a:srgbClr val="383838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CELA POURRAIT ÊTRE LA CHOSE LA PLUS IMPORTANTE POUR LA SURVIE DE LA TERRE</a:t>
            </a:r>
            <a:r>
              <a:rPr lang="it-IT" sz="20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”</a:t>
            </a:r>
          </a:p>
          <a:p>
            <a:pPr algn="ctr"/>
            <a:r>
              <a:rPr lang="it-IT" sz="1400" b="0" i="1" dirty="0" err="1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Thich</a:t>
            </a:r>
            <a:r>
              <a:rPr lang="it-IT" sz="14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 </a:t>
            </a:r>
            <a:r>
              <a:rPr lang="it-IT" sz="1400" b="0" i="1" dirty="0" err="1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Nhat</a:t>
            </a:r>
            <a:r>
              <a:rPr lang="it-IT" sz="1400" b="0" i="1" dirty="0">
                <a:solidFill>
                  <a:srgbClr val="383838"/>
                </a:solidFill>
                <a:effectLst/>
                <a:latin typeface="Aptos" panose="020B0004020202020204" pitchFamily="34" charset="0"/>
                <a:cs typeface="Varela Round" panose="00000500000000000000" pitchFamily="2" charset="-79"/>
              </a:rPr>
              <a:t> Hahn</a:t>
            </a:r>
            <a:endParaRPr lang="it-IT" sz="1050" b="0" i="1" dirty="0">
              <a:solidFill>
                <a:srgbClr val="383838"/>
              </a:solidFill>
              <a:effectLst/>
              <a:latin typeface="Aptos" panose="020B0004020202020204" pitchFamily="34" charset="0"/>
              <a:cs typeface="Varela Round" panose="00000500000000000000" pitchFamily="2" charset="-79"/>
            </a:endParaRPr>
          </a:p>
        </p:txBody>
      </p:sp>
      <p:pic>
        <p:nvPicPr>
          <p:cNvPr id="5" name="Immagine 4" descr="Immagine che contiene nuvola, cielo, aria aperta, tramonto&#10;&#10;Descrizione generata automaticamente">
            <a:extLst>
              <a:ext uri="{FF2B5EF4-FFF2-40B4-BE49-F238E27FC236}">
                <a16:creationId xmlns:a16="http://schemas.microsoft.com/office/drawing/2014/main" id="{5873552E-FF14-0616-6574-CB77F0F5D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1"/>
          <a:stretch/>
        </p:blipFill>
        <p:spPr>
          <a:xfrm>
            <a:off x="0" y="2473568"/>
            <a:ext cx="12192000" cy="3587262"/>
          </a:xfrm>
          <a:prstGeom prst="rect">
            <a:avLst/>
          </a:prstGeom>
        </p:spPr>
      </p:pic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A196395C-6FE6-5EC6-7072-77FB6A1CAD82}"/>
              </a:ext>
            </a:extLst>
          </p:cNvPr>
          <p:cNvCxnSpPr>
            <a:cxnSpLocks/>
          </p:cNvCxnSpPr>
          <p:nvPr/>
        </p:nvCxnSpPr>
        <p:spPr>
          <a:xfrm>
            <a:off x="597541" y="6312436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A346CEFA-A5AC-1AA7-44FE-397674ADA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25150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D814F-74B1-52B8-7FCE-0C46CFCB0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BB312F9-BDC0-EE34-7C73-CB6E0B40FA92}"/>
              </a:ext>
            </a:extLst>
          </p:cNvPr>
          <p:cNvSpPr txBox="1"/>
          <p:nvPr/>
        </p:nvSpPr>
        <p:spPr>
          <a:xfrm>
            <a:off x="982643" y="2417472"/>
            <a:ext cx="10298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NOUS SOMMES UNE MERVEILLEUSE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TRIBU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srgbClr val="383838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UNE AU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MASCULIN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 ET UNE AU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FEMININ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OÙ CHACUN PEUT MANIFESTER CE QU’IL EST.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LA DIMENSION D</a:t>
            </a:r>
            <a:r>
              <a:rPr lang="it-IT" sz="2000" dirty="0">
                <a:solidFill>
                  <a:srgbClr val="383838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E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 GROUPE EST UNE VALEUR AJOUTÉE POUR TOUS LES PARTECIPANTS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38383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Varela Round" panose="00000500000000000000" pitchFamily="2" charset="-79"/>
              </a:rPr>
              <a:t>POUR ABANDONNER CERTAINS SCHÉMAS, SE LAISSER INSPIRER ET S’OUVRIR À L’AMOUR.</a:t>
            </a:r>
          </a:p>
        </p:txBody>
      </p:sp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78104D58-841B-B310-1BF4-7801F1C1ADEC}"/>
              </a:ext>
            </a:extLst>
          </p:cNvPr>
          <p:cNvCxnSpPr>
            <a:cxnSpLocks/>
          </p:cNvCxnSpPr>
          <p:nvPr/>
        </p:nvCxnSpPr>
        <p:spPr>
          <a:xfrm>
            <a:off x="597541" y="6312436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0C3137CE-41FE-88D5-69F0-A5266D296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DF6A2E16-F76E-D02C-2D49-7214E2C171D4}"/>
              </a:ext>
            </a:extLst>
          </p:cNvPr>
          <p:cNvSpPr txBox="1">
            <a:spLocks/>
          </p:cNvSpPr>
          <p:nvPr/>
        </p:nvSpPr>
        <p:spPr>
          <a:xfrm>
            <a:off x="1750444" y="548403"/>
            <a:ext cx="9502911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Aptos" panose="020B0004020202020204" pitchFamily="34" charset="0"/>
              </a:rPr>
              <a:t>BROTHERS IN ACTION e BE YOURSELF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26E31ED-6506-2B4F-34EF-B40FEA1C25BF}"/>
              </a:ext>
            </a:extLst>
          </p:cNvPr>
          <p:cNvSpPr/>
          <p:nvPr/>
        </p:nvSpPr>
        <p:spPr>
          <a:xfrm>
            <a:off x="1978287" y="1375802"/>
            <a:ext cx="9038056" cy="45719"/>
          </a:xfrm>
          <a:custGeom>
            <a:avLst/>
            <a:gdLst>
              <a:gd name="connsiteX0" fmla="*/ 0 w 9038056"/>
              <a:gd name="connsiteY0" fmla="*/ 0 h 45719"/>
              <a:gd name="connsiteX1" fmla="*/ 384117 w 9038056"/>
              <a:gd name="connsiteY1" fmla="*/ 0 h 45719"/>
              <a:gd name="connsiteX2" fmla="*/ 948996 w 9038056"/>
              <a:gd name="connsiteY2" fmla="*/ 0 h 45719"/>
              <a:gd name="connsiteX3" fmla="*/ 1604255 w 9038056"/>
              <a:gd name="connsiteY3" fmla="*/ 0 h 45719"/>
              <a:gd name="connsiteX4" fmla="*/ 1897992 w 9038056"/>
              <a:gd name="connsiteY4" fmla="*/ 0 h 45719"/>
              <a:gd name="connsiteX5" fmla="*/ 2191729 w 9038056"/>
              <a:gd name="connsiteY5" fmla="*/ 0 h 45719"/>
              <a:gd name="connsiteX6" fmla="*/ 2937368 w 9038056"/>
              <a:gd name="connsiteY6" fmla="*/ 0 h 45719"/>
              <a:gd name="connsiteX7" fmla="*/ 3502247 w 9038056"/>
              <a:gd name="connsiteY7" fmla="*/ 0 h 45719"/>
              <a:gd name="connsiteX8" fmla="*/ 3795984 w 9038056"/>
              <a:gd name="connsiteY8" fmla="*/ 0 h 45719"/>
              <a:gd name="connsiteX9" fmla="*/ 4360862 w 9038056"/>
              <a:gd name="connsiteY9" fmla="*/ 0 h 45719"/>
              <a:gd name="connsiteX10" fmla="*/ 5106502 w 9038056"/>
              <a:gd name="connsiteY10" fmla="*/ 0 h 45719"/>
              <a:gd name="connsiteX11" fmla="*/ 5581000 w 9038056"/>
              <a:gd name="connsiteY11" fmla="*/ 0 h 45719"/>
              <a:gd name="connsiteX12" fmla="*/ 6055498 w 9038056"/>
              <a:gd name="connsiteY12" fmla="*/ 0 h 45719"/>
              <a:gd name="connsiteX13" fmla="*/ 6620376 w 9038056"/>
              <a:gd name="connsiteY13" fmla="*/ 0 h 45719"/>
              <a:gd name="connsiteX14" fmla="*/ 7275635 w 9038056"/>
              <a:gd name="connsiteY14" fmla="*/ 0 h 45719"/>
              <a:gd name="connsiteX15" fmla="*/ 7930894 w 9038056"/>
              <a:gd name="connsiteY15" fmla="*/ 0 h 45719"/>
              <a:gd name="connsiteX16" fmla="*/ 9038056 w 9038056"/>
              <a:gd name="connsiteY16" fmla="*/ 0 h 45719"/>
              <a:gd name="connsiteX17" fmla="*/ 9038056 w 9038056"/>
              <a:gd name="connsiteY17" fmla="*/ 45719 h 45719"/>
              <a:gd name="connsiteX18" fmla="*/ 8653939 w 9038056"/>
              <a:gd name="connsiteY18" fmla="*/ 45719 h 45719"/>
              <a:gd name="connsiteX19" fmla="*/ 7908299 w 9038056"/>
              <a:gd name="connsiteY19" fmla="*/ 45719 h 45719"/>
              <a:gd name="connsiteX20" fmla="*/ 7343421 w 9038056"/>
              <a:gd name="connsiteY20" fmla="*/ 45719 h 45719"/>
              <a:gd name="connsiteX21" fmla="*/ 7049684 w 9038056"/>
              <a:gd name="connsiteY21" fmla="*/ 45719 h 45719"/>
              <a:gd name="connsiteX22" fmla="*/ 6484805 w 9038056"/>
              <a:gd name="connsiteY22" fmla="*/ 45719 h 45719"/>
              <a:gd name="connsiteX23" fmla="*/ 6010307 w 9038056"/>
              <a:gd name="connsiteY23" fmla="*/ 45719 h 45719"/>
              <a:gd name="connsiteX24" fmla="*/ 5535809 w 9038056"/>
              <a:gd name="connsiteY24" fmla="*/ 45719 h 45719"/>
              <a:gd name="connsiteX25" fmla="*/ 5061311 w 9038056"/>
              <a:gd name="connsiteY25" fmla="*/ 45719 h 45719"/>
              <a:gd name="connsiteX26" fmla="*/ 4586813 w 9038056"/>
              <a:gd name="connsiteY26" fmla="*/ 45719 h 45719"/>
              <a:gd name="connsiteX27" fmla="*/ 3931554 w 9038056"/>
              <a:gd name="connsiteY27" fmla="*/ 45719 h 45719"/>
              <a:gd name="connsiteX28" fmla="*/ 3366676 w 9038056"/>
              <a:gd name="connsiteY28" fmla="*/ 45719 h 45719"/>
              <a:gd name="connsiteX29" fmla="*/ 3072939 w 9038056"/>
              <a:gd name="connsiteY29" fmla="*/ 45719 h 45719"/>
              <a:gd name="connsiteX30" fmla="*/ 2598441 w 9038056"/>
              <a:gd name="connsiteY30" fmla="*/ 45719 h 45719"/>
              <a:gd name="connsiteX31" fmla="*/ 1943182 w 9038056"/>
              <a:gd name="connsiteY31" fmla="*/ 45719 h 45719"/>
              <a:gd name="connsiteX32" fmla="*/ 1559065 w 9038056"/>
              <a:gd name="connsiteY32" fmla="*/ 45719 h 45719"/>
              <a:gd name="connsiteX33" fmla="*/ 813425 w 9038056"/>
              <a:gd name="connsiteY33" fmla="*/ 45719 h 45719"/>
              <a:gd name="connsiteX34" fmla="*/ 0 w 9038056"/>
              <a:gd name="connsiteY34" fmla="*/ 45719 h 45719"/>
              <a:gd name="connsiteX35" fmla="*/ 0 w 9038056"/>
              <a:gd name="connsiteY35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038056" h="45719" fill="none" extrusionOk="0">
                <a:moveTo>
                  <a:pt x="0" y="0"/>
                </a:moveTo>
                <a:cubicBezTo>
                  <a:pt x="81371" y="-35199"/>
                  <a:pt x="213811" y="20879"/>
                  <a:pt x="384117" y="0"/>
                </a:cubicBezTo>
                <a:cubicBezTo>
                  <a:pt x="554423" y="-20879"/>
                  <a:pt x="790027" y="38235"/>
                  <a:pt x="948996" y="0"/>
                </a:cubicBezTo>
                <a:cubicBezTo>
                  <a:pt x="1107965" y="-38235"/>
                  <a:pt x="1314826" y="30672"/>
                  <a:pt x="1604255" y="0"/>
                </a:cubicBezTo>
                <a:cubicBezTo>
                  <a:pt x="1893684" y="-30672"/>
                  <a:pt x="1797619" y="29915"/>
                  <a:pt x="1897992" y="0"/>
                </a:cubicBezTo>
                <a:cubicBezTo>
                  <a:pt x="1998365" y="-29915"/>
                  <a:pt x="2110636" y="32636"/>
                  <a:pt x="2191729" y="0"/>
                </a:cubicBezTo>
                <a:cubicBezTo>
                  <a:pt x="2272822" y="-32636"/>
                  <a:pt x="2699644" y="58064"/>
                  <a:pt x="2937368" y="0"/>
                </a:cubicBezTo>
                <a:cubicBezTo>
                  <a:pt x="3175092" y="-58064"/>
                  <a:pt x="3333120" y="13134"/>
                  <a:pt x="3502247" y="0"/>
                </a:cubicBezTo>
                <a:cubicBezTo>
                  <a:pt x="3671374" y="-13134"/>
                  <a:pt x="3675009" y="6720"/>
                  <a:pt x="3795984" y="0"/>
                </a:cubicBezTo>
                <a:cubicBezTo>
                  <a:pt x="3916959" y="-6720"/>
                  <a:pt x="4189445" y="39756"/>
                  <a:pt x="4360862" y="0"/>
                </a:cubicBezTo>
                <a:cubicBezTo>
                  <a:pt x="4532279" y="-39756"/>
                  <a:pt x="4883623" y="29969"/>
                  <a:pt x="5106502" y="0"/>
                </a:cubicBezTo>
                <a:cubicBezTo>
                  <a:pt x="5329381" y="-29969"/>
                  <a:pt x="5346471" y="19601"/>
                  <a:pt x="5581000" y="0"/>
                </a:cubicBezTo>
                <a:cubicBezTo>
                  <a:pt x="5815529" y="-19601"/>
                  <a:pt x="5848682" y="5961"/>
                  <a:pt x="6055498" y="0"/>
                </a:cubicBezTo>
                <a:cubicBezTo>
                  <a:pt x="6262314" y="-5961"/>
                  <a:pt x="6377183" y="4856"/>
                  <a:pt x="6620376" y="0"/>
                </a:cubicBezTo>
                <a:cubicBezTo>
                  <a:pt x="6863569" y="-4856"/>
                  <a:pt x="6957345" y="39647"/>
                  <a:pt x="7275635" y="0"/>
                </a:cubicBezTo>
                <a:cubicBezTo>
                  <a:pt x="7593925" y="-39647"/>
                  <a:pt x="7736887" y="56693"/>
                  <a:pt x="7930894" y="0"/>
                </a:cubicBezTo>
                <a:cubicBezTo>
                  <a:pt x="8124901" y="-56693"/>
                  <a:pt x="8533569" y="14885"/>
                  <a:pt x="9038056" y="0"/>
                </a:cubicBezTo>
                <a:cubicBezTo>
                  <a:pt x="9040047" y="19935"/>
                  <a:pt x="9033551" y="34425"/>
                  <a:pt x="9038056" y="45719"/>
                </a:cubicBezTo>
                <a:cubicBezTo>
                  <a:pt x="8859134" y="67470"/>
                  <a:pt x="8737361" y="29096"/>
                  <a:pt x="8653939" y="45719"/>
                </a:cubicBezTo>
                <a:cubicBezTo>
                  <a:pt x="8570517" y="62342"/>
                  <a:pt x="8261916" y="-39903"/>
                  <a:pt x="7908299" y="45719"/>
                </a:cubicBezTo>
                <a:cubicBezTo>
                  <a:pt x="7554682" y="131341"/>
                  <a:pt x="7496825" y="26108"/>
                  <a:pt x="7343421" y="45719"/>
                </a:cubicBezTo>
                <a:cubicBezTo>
                  <a:pt x="7190017" y="65330"/>
                  <a:pt x="7144230" y="37562"/>
                  <a:pt x="7049684" y="45719"/>
                </a:cubicBezTo>
                <a:cubicBezTo>
                  <a:pt x="6955138" y="53876"/>
                  <a:pt x="6708324" y="8755"/>
                  <a:pt x="6484805" y="45719"/>
                </a:cubicBezTo>
                <a:cubicBezTo>
                  <a:pt x="6261286" y="82683"/>
                  <a:pt x="6178655" y="15631"/>
                  <a:pt x="6010307" y="45719"/>
                </a:cubicBezTo>
                <a:cubicBezTo>
                  <a:pt x="5841959" y="75807"/>
                  <a:pt x="5736983" y="4901"/>
                  <a:pt x="5535809" y="45719"/>
                </a:cubicBezTo>
                <a:cubicBezTo>
                  <a:pt x="5334635" y="86537"/>
                  <a:pt x="5198584" y="42568"/>
                  <a:pt x="5061311" y="45719"/>
                </a:cubicBezTo>
                <a:cubicBezTo>
                  <a:pt x="4924038" y="48870"/>
                  <a:pt x="4723038" y="-578"/>
                  <a:pt x="4586813" y="45719"/>
                </a:cubicBezTo>
                <a:cubicBezTo>
                  <a:pt x="4450588" y="92016"/>
                  <a:pt x="4251511" y="-1421"/>
                  <a:pt x="3931554" y="45719"/>
                </a:cubicBezTo>
                <a:cubicBezTo>
                  <a:pt x="3611597" y="92859"/>
                  <a:pt x="3613310" y="-13660"/>
                  <a:pt x="3366676" y="45719"/>
                </a:cubicBezTo>
                <a:cubicBezTo>
                  <a:pt x="3120042" y="105098"/>
                  <a:pt x="3176871" y="44298"/>
                  <a:pt x="3072939" y="45719"/>
                </a:cubicBezTo>
                <a:cubicBezTo>
                  <a:pt x="2969007" y="47140"/>
                  <a:pt x="2747948" y="19261"/>
                  <a:pt x="2598441" y="45719"/>
                </a:cubicBezTo>
                <a:cubicBezTo>
                  <a:pt x="2448934" y="72177"/>
                  <a:pt x="2111904" y="-19541"/>
                  <a:pt x="1943182" y="45719"/>
                </a:cubicBezTo>
                <a:cubicBezTo>
                  <a:pt x="1774460" y="110979"/>
                  <a:pt x="1739233" y="8499"/>
                  <a:pt x="1559065" y="45719"/>
                </a:cubicBezTo>
                <a:cubicBezTo>
                  <a:pt x="1378897" y="82939"/>
                  <a:pt x="965953" y="-8000"/>
                  <a:pt x="813425" y="45719"/>
                </a:cubicBezTo>
                <a:cubicBezTo>
                  <a:pt x="660897" y="99438"/>
                  <a:pt x="177660" y="-48649"/>
                  <a:pt x="0" y="45719"/>
                </a:cubicBezTo>
                <a:cubicBezTo>
                  <a:pt x="-627" y="27838"/>
                  <a:pt x="2253" y="15675"/>
                  <a:pt x="0" y="0"/>
                </a:cubicBezTo>
                <a:close/>
              </a:path>
              <a:path w="9038056" h="45719" stroke="0" extrusionOk="0">
                <a:moveTo>
                  <a:pt x="0" y="0"/>
                </a:moveTo>
                <a:cubicBezTo>
                  <a:pt x="142289" y="-27199"/>
                  <a:pt x="343914" y="42908"/>
                  <a:pt x="474498" y="0"/>
                </a:cubicBezTo>
                <a:cubicBezTo>
                  <a:pt x="605082" y="-42908"/>
                  <a:pt x="625871" y="7413"/>
                  <a:pt x="768235" y="0"/>
                </a:cubicBezTo>
                <a:cubicBezTo>
                  <a:pt x="910599" y="-7413"/>
                  <a:pt x="1351001" y="36228"/>
                  <a:pt x="1513874" y="0"/>
                </a:cubicBezTo>
                <a:cubicBezTo>
                  <a:pt x="1676747" y="-36228"/>
                  <a:pt x="1830340" y="42078"/>
                  <a:pt x="1988372" y="0"/>
                </a:cubicBezTo>
                <a:cubicBezTo>
                  <a:pt x="2146404" y="-42078"/>
                  <a:pt x="2239021" y="12804"/>
                  <a:pt x="2462870" y="0"/>
                </a:cubicBezTo>
                <a:cubicBezTo>
                  <a:pt x="2686719" y="-12804"/>
                  <a:pt x="3019378" y="53249"/>
                  <a:pt x="3208510" y="0"/>
                </a:cubicBezTo>
                <a:cubicBezTo>
                  <a:pt x="3397642" y="-53249"/>
                  <a:pt x="3421874" y="20031"/>
                  <a:pt x="3592627" y="0"/>
                </a:cubicBezTo>
                <a:cubicBezTo>
                  <a:pt x="3763380" y="-20031"/>
                  <a:pt x="4150706" y="55882"/>
                  <a:pt x="4338267" y="0"/>
                </a:cubicBezTo>
                <a:cubicBezTo>
                  <a:pt x="4525828" y="-55882"/>
                  <a:pt x="4718099" y="42176"/>
                  <a:pt x="5083907" y="0"/>
                </a:cubicBezTo>
                <a:cubicBezTo>
                  <a:pt x="5449715" y="-42176"/>
                  <a:pt x="5486706" y="37946"/>
                  <a:pt x="5648785" y="0"/>
                </a:cubicBezTo>
                <a:cubicBezTo>
                  <a:pt x="5810864" y="-37946"/>
                  <a:pt x="6170075" y="67509"/>
                  <a:pt x="6394425" y="0"/>
                </a:cubicBezTo>
                <a:cubicBezTo>
                  <a:pt x="6618775" y="-67509"/>
                  <a:pt x="6705498" y="34270"/>
                  <a:pt x="6868923" y="0"/>
                </a:cubicBezTo>
                <a:cubicBezTo>
                  <a:pt x="7032348" y="-34270"/>
                  <a:pt x="7123013" y="17739"/>
                  <a:pt x="7343421" y="0"/>
                </a:cubicBezTo>
                <a:cubicBezTo>
                  <a:pt x="7563829" y="-17739"/>
                  <a:pt x="7677036" y="18280"/>
                  <a:pt x="7998680" y="0"/>
                </a:cubicBezTo>
                <a:cubicBezTo>
                  <a:pt x="8320324" y="-18280"/>
                  <a:pt x="8305392" y="34616"/>
                  <a:pt x="8473178" y="0"/>
                </a:cubicBezTo>
                <a:cubicBezTo>
                  <a:pt x="8640964" y="-34616"/>
                  <a:pt x="8891818" y="18620"/>
                  <a:pt x="9038056" y="0"/>
                </a:cubicBezTo>
                <a:cubicBezTo>
                  <a:pt x="9043478" y="9710"/>
                  <a:pt x="9033762" y="28664"/>
                  <a:pt x="9038056" y="45719"/>
                </a:cubicBezTo>
                <a:cubicBezTo>
                  <a:pt x="8882105" y="66310"/>
                  <a:pt x="8517566" y="44064"/>
                  <a:pt x="8382797" y="45719"/>
                </a:cubicBezTo>
                <a:cubicBezTo>
                  <a:pt x="8248028" y="47374"/>
                  <a:pt x="8204910" y="24541"/>
                  <a:pt x="8089060" y="45719"/>
                </a:cubicBezTo>
                <a:cubicBezTo>
                  <a:pt x="7973210" y="66897"/>
                  <a:pt x="7789452" y="27358"/>
                  <a:pt x="7704943" y="45719"/>
                </a:cubicBezTo>
                <a:cubicBezTo>
                  <a:pt x="7620434" y="64080"/>
                  <a:pt x="7277111" y="-11764"/>
                  <a:pt x="6959303" y="45719"/>
                </a:cubicBezTo>
                <a:cubicBezTo>
                  <a:pt x="6641495" y="103202"/>
                  <a:pt x="6653508" y="42714"/>
                  <a:pt x="6394425" y="45719"/>
                </a:cubicBezTo>
                <a:cubicBezTo>
                  <a:pt x="6135342" y="48724"/>
                  <a:pt x="6115996" y="1228"/>
                  <a:pt x="6010307" y="45719"/>
                </a:cubicBezTo>
                <a:cubicBezTo>
                  <a:pt x="5904618" y="90210"/>
                  <a:pt x="5680654" y="14347"/>
                  <a:pt x="5445429" y="45719"/>
                </a:cubicBezTo>
                <a:cubicBezTo>
                  <a:pt x="5210204" y="77091"/>
                  <a:pt x="5245095" y="15970"/>
                  <a:pt x="5151692" y="45719"/>
                </a:cubicBezTo>
                <a:cubicBezTo>
                  <a:pt x="5058289" y="75468"/>
                  <a:pt x="4970477" y="20184"/>
                  <a:pt x="4857955" y="45719"/>
                </a:cubicBezTo>
                <a:cubicBezTo>
                  <a:pt x="4745433" y="71254"/>
                  <a:pt x="4409943" y="26337"/>
                  <a:pt x="4293077" y="45719"/>
                </a:cubicBezTo>
                <a:cubicBezTo>
                  <a:pt x="4176211" y="65101"/>
                  <a:pt x="4068652" y="24863"/>
                  <a:pt x="3908959" y="45719"/>
                </a:cubicBezTo>
                <a:cubicBezTo>
                  <a:pt x="3749266" y="66575"/>
                  <a:pt x="3573489" y="-5140"/>
                  <a:pt x="3253700" y="45719"/>
                </a:cubicBezTo>
                <a:cubicBezTo>
                  <a:pt x="2933911" y="96578"/>
                  <a:pt x="3022065" y="20024"/>
                  <a:pt x="2869583" y="45719"/>
                </a:cubicBezTo>
                <a:cubicBezTo>
                  <a:pt x="2717101" y="71414"/>
                  <a:pt x="2461603" y="5906"/>
                  <a:pt x="2214324" y="45719"/>
                </a:cubicBezTo>
                <a:cubicBezTo>
                  <a:pt x="1967045" y="85532"/>
                  <a:pt x="1997854" y="37524"/>
                  <a:pt x="1920587" y="45719"/>
                </a:cubicBezTo>
                <a:cubicBezTo>
                  <a:pt x="1843320" y="53914"/>
                  <a:pt x="1591695" y="25774"/>
                  <a:pt x="1265328" y="45719"/>
                </a:cubicBezTo>
                <a:cubicBezTo>
                  <a:pt x="938961" y="65664"/>
                  <a:pt x="1001731" y="2914"/>
                  <a:pt x="881210" y="45719"/>
                </a:cubicBezTo>
                <a:cubicBezTo>
                  <a:pt x="760689" y="88524"/>
                  <a:pt x="714237" y="23088"/>
                  <a:pt x="587474" y="45719"/>
                </a:cubicBezTo>
                <a:cubicBezTo>
                  <a:pt x="460711" y="68350"/>
                  <a:pt x="159883" y="45255"/>
                  <a:pt x="0" y="45719"/>
                </a:cubicBezTo>
                <a:cubicBezTo>
                  <a:pt x="-1492" y="30550"/>
                  <a:pt x="2724" y="12490"/>
                  <a:pt x="0" y="0"/>
                </a:cubicBezTo>
                <a:close/>
              </a:path>
            </a:pathLst>
          </a:custGeom>
          <a:solidFill>
            <a:srgbClr val="9BCCEC"/>
          </a:solidFill>
          <a:ln cap="rnd" cmpd="dbl">
            <a:solidFill>
              <a:srgbClr val="9BCCE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45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79AD6-DB84-7168-4FFD-E0023EDDF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4B9A5C5-DCC2-0EAD-F170-F36E731EAB62}"/>
              </a:ext>
            </a:extLst>
          </p:cNvPr>
          <p:cNvSpPr txBox="1"/>
          <p:nvPr/>
        </p:nvSpPr>
        <p:spPr>
          <a:xfrm>
            <a:off x="748356" y="1471195"/>
            <a:ext cx="11071952" cy="4488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dirty="0">
                <a:latin typeface="Aptos" panose="020B0004020202020204" pitchFamily="34" charset="0"/>
              </a:rPr>
              <a:t>RECONNAITRE ET GERER LE </a:t>
            </a:r>
            <a:r>
              <a:rPr lang="it-IT" sz="1600" b="1" dirty="0">
                <a:latin typeface="Aptos" panose="020B0004020202020204" pitchFamily="34" charset="0"/>
              </a:rPr>
              <a:t>CHOC ÉMOTIONNEL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b="1" dirty="0">
                <a:latin typeface="Aptos" panose="020B0004020202020204" pitchFamily="34" charset="0"/>
              </a:rPr>
              <a:t>TRASFORMER</a:t>
            </a:r>
            <a:r>
              <a:rPr lang="it-IT" sz="1600" dirty="0">
                <a:latin typeface="Aptos" panose="020B0004020202020204" pitchFamily="34" charset="0"/>
              </a:rPr>
              <a:t> LES CROYANCES LIMITANTES ET LES PHANTASIE PROJÉTÉES DANS E FUTUR; 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b="1" dirty="0">
                <a:latin typeface="Aptos" panose="020B0004020202020204" pitchFamily="34" charset="0"/>
              </a:rPr>
              <a:t>REEQUILIBRER </a:t>
            </a:r>
            <a:r>
              <a:rPr lang="it-IT" sz="1600" dirty="0">
                <a:latin typeface="Aptos" panose="020B0004020202020204" pitchFamily="34" charset="0"/>
              </a:rPr>
              <a:t>lES CHAKRAS ET REDUIR LE STRESS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dirty="0">
                <a:latin typeface="Aptos" panose="020B0004020202020204" pitchFamily="34" charset="0"/>
              </a:rPr>
              <a:t>PRENDRE CONSCIENCE DE TOUS LES EMPECHEMENTS ET  </a:t>
            </a:r>
            <a:r>
              <a:rPr lang="it-IT" sz="1600" b="1" dirty="0">
                <a:latin typeface="Aptos" panose="020B0004020202020204" pitchFamily="34" charset="0"/>
              </a:rPr>
              <a:t>OBSTACOLES INTERIEURS </a:t>
            </a:r>
            <a:r>
              <a:rPr lang="it-IT" sz="1600" dirty="0">
                <a:latin typeface="Aptos" panose="020B00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dirty="0">
                <a:latin typeface="Aptos" panose="020B0004020202020204" pitchFamily="34" charset="0"/>
              </a:rPr>
              <a:t>GERER LE </a:t>
            </a:r>
            <a:r>
              <a:rPr lang="it-IT" sz="1600" b="1" dirty="0">
                <a:latin typeface="Aptos" panose="020B0004020202020204" pitchFamily="34" charset="0"/>
              </a:rPr>
              <a:t>DIALOGUE INTERIEUR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b="1" dirty="0">
                <a:latin typeface="Aptos" panose="020B0004020202020204" pitchFamily="34" charset="0"/>
              </a:rPr>
              <a:t>VALORISER </a:t>
            </a:r>
            <a:r>
              <a:rPr lang="it-IT" sz="1600" dirty="0">
                <a:latin typeface="Aptos" panose="020B0004020202020204" pitchFamily="34" charset="0"/>
              </a:rPr>
              <a:t>CAPACITÀ E FORZE NASCOSTE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b="1" dirty="0">
                <a:latin typeface="Aptos" panose="020B0004020202020204" pitchFamily="34" charset="0"/>
              </a:rPr>
              <a:t>AUMENTER </a:t>
            </a:r>
            <a:r>
              <a:rPr lang="it-IT" sz="1600" dirty="0">
                <a:latin typeface="Aptos" panose="020B0004020202020204" pitchFamily="34" charset="0"/>
              </a:rPr>
              <a:t> L’ENERGIE DONT ON DISPOSE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dirty="0">
                <a:latin typeface="Aptos" panose="020B0004020202020204" pitchFamily="34" charset="0"/>
              </a:rPr>
              <a:t>CAPACITÉ A RESTER DANS SON </a:t>
            </a:r>
            <a:r>
              <a:rPr lang="it-IT" sz="1600" b="1" dirty="0">
                <a:latin typeface="Aptos" panose="020B0004020202020204" pitchFamily="34" charset="0"/>
              </a:rPr>
              <a:t>POUVOIR PERSONNEL </a:t>
            </a:r>
            <a:r>
              <a:rPr lang="it-IT" sz="1600" dirty="0">
                <a:latin typeface="Aptos" panose="020B0004020202020204" pitchFamily="34" charset="0"/>
              </a:rPr>
              <a:t>ET DE VIVRE L4INSTANT PRESENT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dirty="0">
                <a:latin typeface="Aptos" panose="020B0004020202020204" pitchFamily="34" charset="0"/>
              </a:rPr>
              <a:t>GERER MES </a:t>
            </a:r>
            <a:r>
              <a:rPr lang="it-IT" sz="1600" b="1" dirty="0">
                <a:latin typeface="Aptos" panose="020B0004020202020204" pitchFamily="34" charset="0"/>
              </a:rPr>
              <a:t>EMOTIONS</a:t>
            </a:r>
            <a:r>
              <a:rPr lang="it-IT" sz="1600" dirty="0">
                <a:latin typeface="Aptos" panose="020B0004020202020204" pitchFamily="34" charset="0"/>
              </a:rPr>
              <a:t>: L’ON APPREND A NE PAS REGRESSER ET A NE PAS REAGIR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b="1" dirty="0">
                <a:latin typeface="Aptos" panose="020B0004020202020204" pitchFamily="34" charset="0"/>
              </a:rPr>
              <a:t>COMUNIQUER </a:t>
            </a:r>
            <a:r>
              <a:rPr lang="it-IT" sz="1600" dirty="0">
                <a:latin typeface="Aptos" panose="020B0004020202020204" pitchFamily="34" charset="0"/>
              </a:rPr>
              <a:t>EFFICACEMENT SES PROPRES BESOINS ET A NE PAS PRENDRE LES CHOSES PERSONNELLEMENT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b="1" dirty="0">
                <a:latin typeface="Aptos" panose="020B0004020202020204" pitchFamily="34" charset="0"/>
              </a:rPr>
              <a:t>SENTIR</a:t>
            </a:r>
            <a:r>
              <a:rPr lang="it-IT" sz="1600" dirty="0">
                <a:latin typeface="Aptos" panose="020B0004020202020204" pitchFamily="34" charset="0"/>
              </a:rPr>
              <a:t> LE CORPS ET S’OUVRIR A L’</a:t>
            </a:r>
            <a:r>
              <a:rPr lang="it-IT" sz="1600" b="1" dirty="0">
                <a:latin typeface="Aptos" panose="020B0004020202020204" pitchFamily="34" charset="0"/>
              </a:rPr>
              <a:t>INTUITION</a:t>
            </a:r>
          </a:p>
          <a:p>
            <a:pPr marL="285750" indent="-285750">
              <a:lnSpc>
                <a:spcPct val="150000"/>
              </a:lnSpc>
              <a:buSzPct val="70000"/>
              <a:buFont typeface="Wingdings" pitchFamily="2" charset="2"/>
              <a:buChar char="ü"/>
            </a:pPr>
            <a:r>
              <a:rPr lang="it-IT" sz="1600" dirty="0">
                <a:latin typeface="Aptos" panose="020B0004020202020204" pitchFamily="34" charset="0"/>
              </a:rPr>
              <a:t>PULSION INTERIEURE A LA </a:t>
            </a:r>
            <a:r>
              <a:rPr lang="it-IT" sz="1600" b="1" dirty="0">
                <a:latin typeface="Aptos" panose="020B0004020202020204" pitchFamily="34" charset="0"/>
              </a:rPr>
              <a:t>VIE</a:t>
            </a:r>
          </a:p>
        </p:txBody>
      </p:sp>
      <p:cxnSp>
        <p:nvCxnSpPr>
          <p:cNvPr id="2" name="Connettore 1 1">
            <a:extLst>
              <a:ext uri="{FF2B5EF4-FFF2-40B4-BE49-F238E27FC236}">
                <a16:creationId xmlns:a16="http://schemas.microsoft.com/office/drawing/2014/main" id="{55621021-8B58-98FF-2EA2-E9F568B1C50B}"/>
              </a:ext>
            </a:extLst>
          </p:cNvPr>
          <p:cNvCxnSpPr>
            <a:cxnSpLocks/>
          </p:cNvCxnSpPr>
          <p:nvPr/>
        </p:nvCxnSpPr>
        <p:spPr>
          <a:xfrm>
            <a:off x="583894" y="6353380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200CB66F-BF3C-A155-2D78-A02619C92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A06AB087-0AC0-C98E-93EA-461CCBB013D5}"/>
              </a:ext>
            </a:extLst>
          </p:cNvPr>
          <p:cNvSpPr txBox="1">
            <a:spLocks/>
          </p:cNvSpPr>
          <p:nvPr/>
        </p:nvSpPr>
        <p:spPr>
          <a:xfrm>
            <a:off x="1738721" y="337387"/>
            <a:ext cx="9502911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400" dirty="0">
                <a:latin typeface="Aptos" panose="020B0004020202020204" pitchFamily="34" charset="0"/>
              </a:rPr>
              <a:t>OBJECTIFS DU PARCOURS ENSEMBLE</a:t>
            </a:r>
            <a:endParaRPr lang="it-IT" sz="4400" b="1" dirty="0">
              <a:solidFill>
                <a:srgbClr val="9BCBEB"/>
              </a:solidFill>
              <a:latin typeface="Aptos" panose="020B0004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6BD811D-556D-883B-8A8A-919BCE0D11CB}"/>
              </a:ext>
            </a:extLst>
          </p:cNvPr>
          <p:cNvSpPr/>
          <p:nvPr/>
        </p:nvSpPr>
        <p:spPr>
          <a:xfrm>
            <a:off x="1768780" y="1082725"/>
            <a:ext cx="8581415" cy="45719"/>
          </a:xfrm>
          <a:custGeom>
            <a:avLst/>
            <a:gdLst>
              <a:gd name="connsiteX0" fmla="*/ 0 w 8581415"/>
              <a:gd name="connsiteY0" fmla="*/ 0 h 45719"/>
              <a:gd name="connsiteX1" fmla="*/ 743723 w 8581415"/>
              <a:gd name="connsiteY1" fmla="*/ 0 h 45719"/>
              <a:gd name="connsiteX2" fmla="*/ 1144189 w 8581415"/>
              <a:gd name="connsiteY2" fmla="*/ 0 h 45719"/>
              <a:gd name="connsiteX3" fmla="*/ 1802097 w 8581415"/>
              <a:gd name="connsiteY3" fmla="*/ 0 h 45719"/>
              <a:gd name="connsiteX4" fmla="*/ 2202563 w 8581415"/>
              <a:gd name="connsiteY4" fmla="*/ 0 h 45719"/>
              <a:gd name="connsiteX5" fmla="*/ 2774658 w 8581415"/>
              <a:gd name="connsiteY5" fmla="*/ 0 h 45719"/>
              <a:gd name="connsiteX6" fmla="*/ 3432566 w 8581415"/>
              <a:gd name="connsiteY6" fmla="*/ 0 h 45719"/>
              <a:gd name="connsiteX7" fmla="*/ 3747218 w 8581415"/>
              <a:gd name="connsiteY7" fmla="*/ 0 h 45719"/>
              <a:gd name="connsiteX8" fmla="*/ 4061870 w 8581415"/>
              <a:gd name="connsiteY8" fmla="*/ 0 h 45719"/>
              <a:gd name="connsiteX9" fmla="*/ 4805592 w 8581415"/>
              <a:gd name="connsiteY9" fmla="*/ 0 h 45719"/>
              <a:gd name="connsiteX10" fmla="*/ 5377687 w 8581415"/>
              <a:gd name="connsiteY10" fmla="*/ 0 h 45719"/>
              <a:gd name="connsiteX11" fmla="*/ 5692339 w 8581415"/>
              <a:gd name="connsiteY11" fmla="*/ 0 h 45719"/>
              <a:gd name="connsiteX12" fmla="*/ 6264433 w 8581415"/>
              <a:gd name="connsiteY12" fmla="*/ 0 h 45719"/>
              <a:gd name="connsiteX13" fmla="*/ 7008156 w 8581415"/>
              <a:gd name="connsiteY13" fmla="*/ 0 h 45719"/>
              <a:gd name="connsiteX14" fmla="*/ 7494436 w 8581415"/>
              <a:gd name="connsiteY14" fmla="*/ 0 h 45719"/>
              <a:gd name="connsiteX15" fmla="*/ 7980716 w 8581415"/>
              <a:gd name="connsiteY15" fmla="*/ 0 h 45719"/>
              <a:gd name="connsiteX16" fmla="*/ 8581415 w 8581415"/>
              <a:gd name="connsiteY16" fmla="*/ 0 h 45719"/>
              <a:gd name="connsiteX17" fmla="*/ 8581415 w 8581415"/>
              <a:gd name="connsiteY17" fmla="*/ 45719 h 45719"/>
              <a:gd name="connsiteX18" fmla="*/ 8009321 w 8581415"/>
              <a:gd name="connsiteY18" fmla="*/ 45719 h 45719"/>
              <a:gd name="connsiteX19" fmla="*/ 7351412 w 8581415"/>
              <a:gd name="connsiteY19" fmla="*/ 45719 h 45719"/>
              <a:gd name="connsiteX20" fmla="*/ 6693504 w 8581415"/>
              <a:gd name="connsiteY20" fmla="*/ 45719 h 45719"/>
              <a:gd name="connsiteX21" fmla="*/ 6293038 w 8581415"/>
              <a:gd name="connsiteY21" fmla="*/ 45719 h 45719"/>
              <a:gd name="connsiteX22" fmla="*/ 5549315 w 8581415"/>
              <a:gd name="connsiteY22" fmla="*/ 45719 h 45719"/>
              <a:gd name="connsiteX23" fmla="*/ 4977221 w 8581415"/>
              <a:gd name="connsiteY23" fmla="*/ 45719 h 45719"/>
              <a:gd name="connsiteX24" fmla="*/ 4662569 w 8581415"/>
              <a:gd name="connsiteY24" fmla="*/ 45719 h 45719"/>
              <a:gd name="connsiteX25" fmla="*/ 4090474 w 8581415"/>
              <a:gd name="connsiteY25" fmla="*/ 45719 h 45719"/>
              <a:gd name="connsiteX26" fmla="*/ 3604194 w 8581415"/>
              <a:gd name="connsiteY26" fmla="*/ 45719 h 45719"/>
              <a:gd name="connsiteX27" fmla="*/ 3117914 w 8581415"/>
              <a:gd name="connsiteY27" fmla="*/ 45719 h 45719"/>
              <a:gd name="connsiteX28" fmla="*/ 2631634 w 8581415"/>
              <a:gd name="connsiteY28" fmla="*/ 45719 h 45719"/>
              <a:gd name="connsiteX29" fmla="*/ 2145354 w 8581415"/>
              <a:gd name="connsiteY29" fmla="*/ 45719 h 45719"/>
              <a:gd name="connsiteX30" fmla="*/ 1487445 w 8581415"/>
              <a:gd name="connsiteY30" fmla="*/ 45719 h 45719"/>
              <a:gd name="connsiteX31" fmla="*/ 915351 w 8581415"/>
              <a:gd name="connsiteY31" fmla="*/ 45719 h 45719"/>
              <a:gd name="connsiteX32" fmla="*/ 600699 w 8581415"/>
              <a:gd name="connsiteY32" fmla="*/ 45719 h 45719"/>
              <a:gd name="connsiteX33" fmla="*/ 0 w 8581415"/>
              <a:gd name="connsiteY33" fmla="*/ 45719 h 45719"/>
              <a:gd name="connsiteX34" fmla="*/ 0 w 8581415"/>
              <a:gd name="connsiteY3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81415" h="45719" fill="none" extrusionOk="0">
                <a:moveTo>
                  <a:pt x="0" y="0"/>
                </a:moveTo>
                <a:cubicBezTo>
                  <a:pt x="182702" y="-22983"/>
                  <a:pt x="442750" y="46531"/>
                  <a:pt x="743723" y="0"/>
                </a:cubicBezTo>
                <a:cubicBezTo>
                  <a:pt x="1044696" y="-46531"/>
                  <a:pt x="1007642" y="44186"/>
                  <a:pt x="1144189" y="0"/>
                </a:cubicBezTo>
                <a:cubicBezTo>
                  <a:pt x="1280736" y="-44186"/>
                  <a:pt x="1545584" y="18783"/>
                  <a:pt x="1802097" y="0"/>
                </a:cubicBezTo>
                <a:cubicBezTo>
                  <a:pt x="2058610" y="-18783"/>
                  <a:pt x="2093631" y="34911"/>
                  <a:pt x="2202563" y="0"/>
                </a:cubicBezTo>
                <a:cubicBezTo>
                  <a:pt x="2311495" y="-34911"/>
                  <a:pt x="2658017" y="22434"/>
                  <a:pt x="2774658" y="0"/>
                </a:cubicBezTo>
                <a:cubicBezTo>
                  <a:pt x="2891300" y="-22434"/>
                  <a:pt x="3138994" y="71277"/>
                  <a:pt x="3432566" y="0"/>
                </a:cubicBezTo>
                <a:cubicBezTo>
                  <a:pt x="3726138" y="-71277"/>
                  <a:pt x="3649873" y="15844"/>
                  <a:pt x="3747218" y="0"/>
                </a:cubicBezTo>
                <a:cubicBezTo>
                  <a:pt x="3844563" y="-15844"/>
                  <a:pt x="3972315" y="976"/>
                  <a:pt x="4061870" y="0"/>
                </a:cubicBezTo>
                <a:cubicBezTo>
                  <a:pt x="4151425" y="-976"/>
                  <a:pt x="4514700" y="32152"/>
                  <a:pt x="4805592" y="0"/>
                </a:cubicBezTo>
                <a:cubicBezTo>
                  <a:pt x="5096484" y="-32152"/>
                  <a:pt x="5204033" y="52949"/>
                  <a:pt x="5377687" y="0"/>
                </a:cubicBezTo>
                <a:cubicBezTo>
                  <a:pt x="5551342" y="-52949"/>
                  <a:pt x="5537513" y="30452"/>
                  <a:pt x="5692339" y="0"/>
                </a:cubicBezTo>
                <a:cubicBezTo>
                  <a:pt x="5847165" y="-30452"/>
                  <a:pt x="6121982" y="31596"/>
                  <a:pt x="6264433" y="0"/>
                </a:cubicBezTo>
                <a:cubicBezTo>
                  <a:pt x="6406884" y="-31596"/>
                  <a:pt x="6817395" y="59962"/>
                  <a:pt x="7008156" y="0"/>
                </a:cubicBezTo>
                <a:cubicBezTo>
                  <a:pt x="7198917" y="-59962"/>
                  <a:pt x="7251971" y="51529"/>
                  <a:pt x="7494436" y="0"/>
                </a:cubicBezTo>
                <a:cubicBezTo>
                  <a:pt x="7736901" y="-51529"/>
                  <a:pt x="7848418" y="25625"/>
                  <a:pt x="7980716" y="0"/>
                </a:cubicBezTo>
                <a:cubicBezTo>
                  <a:pt x="8113014" y="-25625"/>
                  <a:pt x="8430590" y="14907"/>
                  <a:pt x="8581415" y="0"/>
                </a:cubicBezTo>
                <a:cubicBezTo>
                  <a:pt x="8585702" y="18564"/>
                  <a:pt x="8577552" y="32184"/>
                  <a:pt x="8581415" y="45719"/>
                </a:cubicBezTo>
                <a:cubicBezTo>
                  <a:pt x="8360378" y="85025"/>
                  <a:pt x="8233767" y="12524"/>
                  <a:pt x="8009321" y="45719"/>
                </a:cubicBezTo>
                <a:cubicBezTo>
                  <a:pt x="7784875" y="78914"/>
                  <a:pt x="7659011" y="39182"/>
                  <a:pt x="7351412" y="45719"/>
                </a:cubicBezTo>
                <a:cubicBezTo>
                  <a:pt x="7043813" y="52256"/>
                  <a:pt x="6953377" y="5320"/>
                  <a:pt x="6693504" y="45719"/>
                </a:cubicBezTo>
                <a:cubicBezTo>
                  <a:pt x="6433631" y="86118"/>
                  <a:pt x="6403056" y="18176"/>
                  <a:pt x="6293038" y="45719"/>
                </a:cubicBezTo>
                <a:cubicBezTo>
                  <a:pt x="6183020" y="73262"/>
                  <a:pt x="5798487" y="44066"/>
                  <a:pt x="5549315" y="45719"/>
                </a:cubicBezTo>
                <a:cubicBezTo>
                  <a:pt x="5300143" y="47372"/>
                  <a:pt x="5234093" y="2252"/>
                  <a:pt x="4977221" y="45719"/>
                </a:cubicBezTo>
                <a:cubicBezTo>
                  <a:pt x="4720349" y="89186"/>
                  <a:pt x="4774611" y="11448"/>
                  <a:pt x="4662569" y="45719"/>
                </a:cubicBezTo>
                <a:cubicBezTo>
                  <a:pt x="4550527" y="79990"/>
                  <a:pt x="4352743" y="-16627"/>
                  <a:pt x="4090474" y="45719"/>
                </a:cubicBezTo>
                <a:cubicBezTo>
                  <a:pt x="3828206" y="108065"/>
                  <a:pt x="3760015" y="15828"/>
                  <a:pt x="3604194" y="45719"/>
                </a:cubicBezTo>
                <a:cubicBezTo>
                  <a:pt x="3448373" y="75610"/>
                  <a:pt x="3328150" y="-8734"/>
                  <a:pt x="3117914" y="45719"/>
                </a:cubicBezTo>
                <a:cubicBezTo>
                  <a:pt x="2907678" y="100172"/>
                  <a:pt x="2802067" y="44485"/>
                  <a:pt x="2631634" y="45719"/>
                </a:cubicBezTo>
                <a:cubicBezTo>
                  <a:pt x="2461201" y="46953"/>
                  <a:pt x="2280557" y="45163"/>
                  <a:pt x="2145354" y="45719"/>
                </a:cubicBezTo>
                <a:cubicBezTo>
                  <a:pt x="2010151" y="46275"/>
                  <a:pt x="1642247" y="34875"/>
                  <a:pt x="1487445" y="45719"/>
                </a:cubicBezTo>
                <a:cubicBezTo>
                  <a:pt x="1332643" y="56563"/>
                  <a:pt x="1148278" y="29453"/>
                  <a:pt x="915351" y="45719"/>
                </a:cubicBezTo>
                <a:cubicBezTo>
                  <a:pt x="682424" y="61985"/>
                  <a:pt x="670258" y="20631"/>
                  <a:pt x="600699" y="45719"/>
                </a:cubicBezTo>
                <a:cubicBezTo>
                  <a:pt x="531140" y="70807"/>
                  <a:pt x="201312" y="40172"/>
                  <a:pt x="0" y="45719"/>
                </a:cubicBezTo>
                <a:cubicBezTo>
                  <a:pt x="-4774" y="25761"/>
                  <a:pt x="3832" y="19354"/>
                  <a:pt x="0" y="0"/>
                </a:cubicBezTo>
                <a:close/>
              </a:path>
              <a:path w="8581415" h="45719" stroke="0" extrusionOk="0">
                <a:moveTo>
                  <a:pt x="0" y="0"/>
                </a:moveTo>
                <a:cubicBezTo>
                  <a:pt x="237381" y="-44451"/>
                  <a:pt x="286847" y="55633"/>
                  <a:pt x="486280" y="0"/>
                </a:cubicBezTo>
                <a:cubicBezTo>
                  <a:pt x="685713" y="-55633"/>
                  <a:pt x="707236" y="2107"/>
                  <a:pt x="800932" y="0"/>
                </a:cubicBezTo>
                <a:cubicBezTo>
                  <a:pt x="894628" y="-2107"/>
                  <a:pt x="1299400" y="13671"/>
                  <a:pt x="1544655" y="0"/>
                </a:cubicBezTo>
                <a:cubicBezTo>
                  <a:pt x="1789910" y="-13671"/>
                  <a:pt x="1816511" y="11104"/>
                  <a:pt x="2030935" y="0"/>
                </a:cubicBezTo>
                <a:cubicBezTo>
                  <a:pt x="2245359" y="-11104"/>
                  <a:pt x="2310710" y="29895"/>
                  <a:pt x="2517215" y="0"/>
                </a:cubicBezTo>
                <a:cubicBezTo>
                  <a:pt x="2723720" y="-29895"/>
                  <a:pt x="3105764" y="82969"/>
                  <a:pt x="3260938" y="0"/>
                </a:cubicBezTo>
                <a:cubicBezTo>
                  <a:pt x="3416112" y="-82969"/>
                  <a:pt x="3481030" y="42695"/>
                  <a:pt x="3661404" y="0"/>
                </a:cubicBezTo>
                <a:cubicBezTo>
                  <a:pt x="3841778" y="-42695"/>
                  <a:pt x="4145961" y="62382"/>
                  <a:pt x="4405126" y="0"/>
                </a:cubicBezTo>
                <a:cubicBezTo>
                  <a:pt x="4664291" y="-62382"/>
                  <a:pt x="4819394" y="16852"/>
                  <a:pt x="5148849" y="0"/>
                </a:cubicBezTo>
                <a:cubicBezTo>
                  <a:pt x="5478304" y="-16852"/>
                  <a:pt x="5458730" y="46427"/>
                  <a:pt x="5720943" y="0"/>
                </a:cubicBezTo>
                <a:cubicBezTo>
                  <a:pt x="5983156" y="-46427"/>
                  <a:pt x="6150461" y="1485"/>
                  <a:pt x="6464666" y="0"/>
                </a:cubicBezTo>
                <a:cubicBezTo>
                  <a:pt x="6778871" y="-1485"/>
                  <a:pt x="6851252" y="43532"/>
                  <a:pt x="6950946" y="0"/>
                </a:cubicBezTo>
                <a:cubicBezTo>
                  <a:pt x="7050640" y="-43532"/>
                  <a:pt x="7337570" y="30738"/>
                  <a:pt x="7437226" y="0"/>
                </a:cubicBezTo>
                <a:cubicBezTo>
                  <a:pt x="7536882" y="-30738"/>
                  <a:pt x="7960111" y="34076"/>
                  <a:pt x="8095135" y="0"/>
                </a:cubicBezTo>
                <a:cubicBezTo>
                  <a:pt x="8230159" y="-34076"/>
                  <a:pt x="8473669" y="32643"/>
                  <a:pt x="8581415" y="0"/>
                </a:cubicBezTo>
                <a:cubicBezTo>
                  <a:pt x="8584074" y="20583"/>
                  <a:pt x="8576582" y="32059"/>
                  <a:pt x="8581415" y="45719"/>
                </a:cubicBezTo>
                <a:cubicBezTo>
                  <a:pt x="8361706" y="80128"/>
                  <a:pt x="8212559" y="1083"/>
                  <a:pt x="7923507" y="45719"/>
                </a:cubicBezTo>
                <a:cubicBezTo>
                  <a:pt x="7634455" y="90355"/>
                  <a:pt x="7512499" y="24712"/>
                  <a:pt x="7351412" y="45719"/>
                </a:cubicBezTo>
                <a:cubicBezTo>
                  <a:pt x="7190326" y="66726"/>
                  <a:pt x="7173463" y="26603"/>
                  <a:pt x="7036760" y="45719"/>
                </a:cubicBezTo>
                <a:cubicBezTo>
                  <a:pt x="6900057" y="64835"/>
                  <a:pt x="6741236" y="17063"/>
                  <a:pt x="6636294" y="45719"/>
                </a:cubicBezTo>
                <a:cubicBezTo>
                  <a:pt x="6531352" y="74375"/>
                  <a:pt x="6189782" y="-11240"/>
                  <a:pt x="5892572" y="45719"/>
                </a:cubicBezTo>
                <a:cubicBezTo>
                  <a:pt x="5595362" y="102678"/>
                  <a:pt x="5503327" y="-15395"/>
                  <a:pt x="5320477" y="45719"/>
                </a:cubicBezTo>
                <a:cubicBezTo>
                  <a:pt x="5137628" y="106833"/>
                  <a:pt x="5010789" y="-624"/>
                  <a:pt x="4920011" y="45719"/>
                </a:cubicBezTo>
                <a:cubicBezTo>
                  <a:pt x="4829233" y="92062"/>
                  <a:pt x="4624974" y="40583"/>
                  <a:pt x="4347917" y="45719"/>
                </a:cubicBezTo>
                <a:cubicBezTo>
                  <a:pt x="4070860" y="50855"/>
                  <a:pt x="4155487" y="38299"/>
                  <a:pt x="4033265" y="45719"/>
                </a:cubicBezTo>
                <a:cubicBezTo>
                  <a:pt x="3911043" y="53139"/>
                  <a:pt x="3788435" y="28401"/>
                  <a:pt x="3718613" y="45719"/>
                </a:cubicBezTo>
                <a:cubicBezTo>
                  <a:pt x="3648791" y="63037"/>
                  <a:pt x="3269203" y="19473"/>
                  <a:pt x="3146519" y="45719"/>
                </a:cubicBezTo>
                <a:cubicBezTo>
                  <a:pt x="3023835" y="71965"/>
                  <a:pt x="2904991" y="-796"/>
                  <a:pt x="2746053" y="45719"/>
                </a:cubicBezTo>
                <a:cubicBezTo>
                  <a:pt x="2587115" y="92234"/>
                  <a:pt x="2229622" y="-28208"/>
                  <a:pt x="2088144" y="45719"/>
                </a:cubicBezTo>
                <a:cubicBezTo>
                  <a:pt x="1946666" y="119646"/>
                  <a:pt x="1813132" y="44862"/>
                  <a:pt x="1687678" y="45719"/>
                </a:cubicBezTo>
                <a:cubicBezTo>
                  <a:pt x="1562224" y="46576"/>
                  <a:pt x="1246160" y="18904"/>
                  <a:pt x="1029770" y="45719"/>
                </a:cubicBezTo>
                <a:cubicBezTo>
                  <a:pt x="813380" y="72534"/>
                  <a:pt x="869423" y="36542"/>
                  <a:pt x="715118" y="45719"/>
                </a:cubicBezTo>
                <a:cubicBezTo>
                  <a:pt x="560813" y="54896"/>
                  <a:pt x="312416" y="-4369"/>
                  <a:pt x="0" y="45719"/>
                </a:cubicBezTo>
                <a:cubicBezTo>
                  <a:pt x="-64" y="33893"/>
                  <a:pt x="4476" y="10448"/>
                  <a:pt x="0" y="0"/>
                </a:cubicBezTo>
                <a:close/>
              </a:path>
            </a:pathLst>
          </a:custGeom>
          <a:solidFill>
            <a:srgbClr val="9BCCEC"/>
          </a:solidFill>
          <a:ln cap="rnd" cmpd="dbl">
            <a:solidFill>
              <a:srgbClr val="9BCCE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213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02DC7-DA29-8A8E-6712-13562E3ED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36B47063-93C4-8E83-EED6-535226273DCB}"/>
              </a:ext>
            </a:extLst>
          </p:cNvPr>
          <p:cNvSpPr/>
          <p:nvPr/>
        </p:nvSpPr>
        <p:spPr>
          <a:xfrm>
            <a:off x="5720716" y="2398978"/>
            <a:ext cx="3823427" cy="1967335"/>
          </a:xfrm>
          <a:custGeom>
            <a:avLst/>
            <a:gdLst>
              <a:gd name="connsiteX0" fmla="*/ 0 w 3823427"/>
              <a:gd name="connsiteY0" fmla="*/ 0 h 1967335"/>
              <a:gd name="connsiteX1" fmla="*/ 3823427 w 3823427"/>
              <a:gd name="connsiteY1" fmla="*/ 0 h 1967335"/>
              <a:gd name="connsiteX2" fmla="*/ 3823427 w 3823427"/>
              <a:gd name="connsiteY2" fmla="*/ 1967335 h 1967335"/>
              <a:gd name="connsiteX3" fmla="*/ 0 w 3823427"/>
              <a:gd name="connsiteY3" fmla="*/ 1967335 h 1967335"/>
              <a:gd name="connsiteX4" fmla="*/ 0 w 3823427"/>
              <a:gd name="connsiteY4" fmla="*/ 0 h 19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3427" h="1967335" fill="none" extrusionOk="0">
                <a:moveTo>
                  <a:pt x="0" y="0"/>
                </a:moveTo>
                <a:cubicBezTo>
                  <a:pt x="1727378" y="-49533"/>
                  <a:pt x="3191226" y="-14809"/>
                  <a:pt x="3823427" y="0"/>
                </a:cubicBezTo>
                <a:cubicBezTo>
                  <a:pt x="3911066" y="616677"/>
                  <a:pt x="3750748" y="1447710"/>
                  <a:pt x="3823427" y="1967335"/>
                </a:cubicBezTo>
                <a:cubicBezTo>
                  <a:pt x="2991461" y="1919104"/>
                  <a:pt x="1394978" y="2051790"/>
                  <a:pt x="0" y="1967335"/>
                </a:cubicBezTo>
                <a:cubicBezTo>
                  <a:pt x="-38581" y="1586399"/>
                  <a:pt x="63341" y="703343"/>
                  <a:pt x="0" y="0"/>
                </a:cubicBezTo>
                <a:close/>
              </a:path>
              <a:path w="3823427" h="1967335" stroke="0" extrusionOk="0">
                <a:moveTo>
                  <a:pt x="0" y="0"/>
                </a:moveTo>
                <a:cubicBezTo>
                  <a:pt x="1004585" y="118645"/>
                  <a:pt x="3407742" y="116012"/>
                  <a:pt x="3823427" y="0"/>
                </a:cubicBezTo>
                <a:cubicBezTo>
                  <a:pt x="3690545" y="934461"/>
                  <a:pt x="3908378" y="1382566"/>
                  <a:pt x="3823427" y="1967335"/>
                </a:cubicBezTo>
                <a:cubicBezTo>
                  <a:pt x="1929535" y="2101935"/>
                  <a:pt x="627317" y="1810139"/>
                  <a:pt x="0" y="1967335"/>
                </a:cubicBezTo>
                <a:cubicBezTo>
                  <a:pt x="-20187" y="1457041"/>
                  <a:pt x="-152480" y="236833"/>
                  <a:pt x="0" y="0"/>
                </a:cubicBezTo>
                <a:close/>
              </a:path>
            </a:pathLst>
          </a:custGeom>
          <a:solidFill>
            <a:srgbClr val="A1D0EF"/>
          </a:solidFill>
          <a:ln w="31750" cap="rnd" cmpd="sng">
            <a:solidFill>
              <a:srgbClr val="A1D0EF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DF3FF72-6E4D-3688-3E4D-D545BE6AB1B4}"/>
              </a:ext>
            </a:extLst>
          </p:cNvPr>
          <p:cNvSpPr/>
          <p:nvPr/>
        </p:nvSpPr>
        <p:spPr>
          <a:xfrm>
            <a:off x="2644140" y="2482096"/>
            <a:ext cx="2260369" cy="1869951"/>
          </a:xfrm>
          <a:custGeom>
            <a:avLst/>
            <a:gdLst>
              <a:gd name="connsiteX0" fmla="*/ 0 w 2260369"/>
              <a:gd name="connsiteY0" fmla="*/ 0 h 1869951"/>
              <a:gd name="connsiteX1" fmla="*/ 2260369 w 2260369"/>
              <a:gd name="connsiteY1" fmla="*/ 0 h 1869951"/>
              <a:gd name="connsiteX2" fmla="*/ 2260369 w 2260369"/>
              <a:gd name="connsiteY2" fmla="*/ 1869951 h 1869951"/>
              <a:gd name="connsiteX3" fmla="*/ 0 w 2260369"/>
              <a:gd name="connsiteY3" fmla="*/ 1869951 h 1869951"/>
              <a:gd name="connsiteX4" fmla="*/ 0 w 2260369"/>
              <a:gd name="connsiteY4" fmla="*/ 0 h 186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369" h="1869951" fill="none" extrusionOk="0">
                <a:moveTo>
                  <a:pt x="0" y="0"/>
                </a:moveTo>
                <a:cubicBezTo>
                  <a:pt x="383483" y="-49533"/>
                  <a:pt x="1882248" y="-14809"/>
                  <a:pt x="2260369" y="0"/>
                </a:cubicBezTo>
                <a:cubicBezTo>
                  <a:pt x="2233264" y="345203"/>
                  <a:pt x="2193590" y="1167376"/>
                  <a:pt x="2260369" y="1869951"/>
                </a:cubicBezTo>
                <a:cubicBezTo>
                  <a:pt x="1260475" y="1821720"/>
                  <a:pt x="536824" y="1954406"/>
                  <a:pt x="0" y="1869951"/>
                </a:cubicBezTo>
                <a:cubicBezTo>
                  <a:pt x="-81883" y="1144283"/>
                  <a:pt x="113222" y="752347"/>
                  <a:pt x="0" y="0"/>
                </a:cubicBezTo>
                <a:close/>
              </a:path>
              <a:path w="2260369" h="1869951" stroke="0" extrusionOk="0">
                <a:moveTo>
                  <a:pt x="0" y="0"/>
                </a:moveTo>
                <a:cubicBezTo>
                  <a:pt x="968118" y="118645"/>
                  <a:pt x="1716411" y="116012"/>
                  <a:pt x="2260369" y="0"/>
                </a:cubicBezTo>
                <a:cubicBezTo>
                  <a:pt x="2156724" y="506811"/>
                  <a:pt x="2155273" y="1186108"/>
                  <a:pt x="2260369" y="1869951"/>
                </a:cubicBezTo>
                <a:cubicBezTo>
                  <a:pt x="2013456" y="2004551"/>
                  <a:pt x="343608" y="1712755"/>
                  <a:pt x="0" y="1869951"/>
                </a:cubicBezTo>
                <a:cubicBezTo>
                  <a:pt x="87191" y="1376262"/>
                  <a:pt x="-8416" y="393028"/>
                  <a:pt x="0" y="0"/>
                </a:cubicBezTo>
                <a:close/>
              </a:path>
            </a:pathLst>
          </a:custGeom>
          <a:solidFill>
            <a:srgbClr val="A1D0EF"/>
          </a:solidFill>
          <a:ln w="31750" cap="rnd" cmpd="sng">
            <a:solidFill>
              <a:srgbClr val="A1D0EF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" name="Connettore 1 1">
            <a:extLst>
              <a:ext uri="{FF2B5EF4-FFF2-40B4-BE49-F238E27FC236}">
                <a16:creationId xmlns:a16="http://schemas.microsoft.com/office/drawing/2014/main" id="{56860BFE-DC89-C984-27BE-D25A69E62319}"/>
              </a:ext>
            </a:extLst>
          </p:cNvPr>
          <p:cNvCxnSpPr>
            <a:cxnSpLocks/>
          </p:cNvCxnSpPr>
          <p:nvPr/>
        </p:nvCxnSpPr>
        <p:spPr>
          <a:xfrm>
            <a:off x="583894" y="6353380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1AE3364B-3199-6980-112F-E5965EE8D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2B26E33-870C-E27C-3EE8-77F41AE19A26}"/>
              </a:ext>
            </a:extLst>
          </p:cNvPr>
          <p:cNvSpPr txBox="1"/>
          <p:nvPr/>
        </p:nvSpPr>
        <p:spPr>
          <a:xfrm>
            <a:off x="5720716" y="2872914"/>
            <a:ext cx="372016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45 HEURES </a:t>
            </a:r>
            <a:r>
              <a:rPr lang="it-IT" sz="1600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it-IT" sz="1600" b="1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TRAVAIL DE GROUPE </a:t>
            </a:r>
            <a:r>
              <a:rPr lang="it-IT" sz="1400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THÉORIQUE ET EXPÉRIENTIEL EN UN AN.</a:t>
            </a:r>
          </a:p>
          <a:p>
            <a:pPr algn="ctr"/>
            <a:r>
              <a:rPr lang="it-IT" sz="1400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NOUS NUS RÉUNISSONS TOUS LES 15 JOURS DE 21:00 A 23:20 SUR ZOOM.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E51D3A2-FC26-3322-E924-7F1C6EC8BE32}"/>
              </a:ext>
            </a:extLst>
          </p:cNvPr>
          <p:cNvSpPr txBox="1"/>
          <p:nvPr/>
        </p:nvSpPr>
        <p:spPr>
          <a:xfrm>
            <a:off x="794361" y="2932803"/>
            <a:ext cx="59626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SESSIONS</a:t>
            </a:r>
          </a:p>
          <a:p>
            <a:pPr algn="ctr"/>
            <a:r>
              <a:rPr lang="it-IT" sz="1600" b="1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TO ONE </a:t>
            </a:r>
          </a:p>
          <a:p>
            <a:pPr algn="ctr"/>
            <a:r>
              <a:rPr lang="it-IT" sz="1600" dirty="0">
                <a:solidFill>
                  <a:srgbClr val="33333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 COURS DE L’ANNÉE </a:t>
            </a:r>
          </a:p>
        </p:txBody>
      </p:sp>
      <p:pic>
        <p:nvPicPr>
          <p:cNvPr id="8" name="Immagine 7" descr="Immagine che contiene schizzo, clipart, design, illustrazione&#10;&#10;Descrizione generata automaticamente">
            <a:extLst>
              <a:ext uri="{FF2B5EF4-FFF2-40B4-BE49-F238E27FC236}">
                <a16:creationId xmlns:a16="http://schemas.microsoft.com/office/drawing/2014/main" id="{19871375-4B80-7F37-3A3E-DD25FFB337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2220">
            <a:off x="9042177" y="3239742"/>
            <a:ext cx="2646795" cy="1868326"/>
          </a:xfrm>
          <a:prstGeom prst="rect">
            <a:avLst/>
          </a:prstGeom>
        </p:spPr>
      </p:pic>
      <p:pic>
        <p:nvPicPr>
          <p:cNvPr id="10" name="Immagine 9" descr="Immagine che contiene Elementi grafici, Carattere, clipart, design&#10;&#10;Descrizione generata automaticamente">
            <a:extLst>
              <a:ext uri="{FF2B5EF4-FFF2-40B4-BE49-F238E27FC236}">
                <a16:creationId xmlns:a16="http://schemas.microsoft.com/office/drawing/2014/main" id="{7BD50CA2-DB20-ACAD-8E03-F66CB2FA97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6624">
            <a:off x="9513" y="2033946"/>
            <a:ext cx="2597697" cy="2111949"/>
          </a:xfrm>
          <a:prstGeom prst="rect">
            <a:avLst/>
          </a:prstGeom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AA1FF58D-EF6C-A7FB-64DA-90FEE8945E2D}"/>
              </a:ext>
            </a:extLst>
          </p:cNvPr>
          <p:cNvSpPr txBox="1">
            <a:spLocks/>
          </p:cNvSpPr>
          <p:nvPr/>
        </p:nvSpPr>
        <p:spPr>
          <a:xfrm>
            <a:off x="1378040" y="548403"/>
            <a:ext cx="9875316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Aptos" panose="020B0004020202020204" pitchFamily="34" charset="0"/>
              </a:rPr>
              <a:t>BROTHERS IN ACTION </a:t>
            </a:r>
            <a:r>
              <a:rPr lang="en-US" sz="4400" dirty="0" err="1">
                <a:latin typeface="Aptos" panose="020B0004020202020204" pitchFamily="34" charset="0"/>
              </a:rPr>
              <a:t>eT</a:t>
            </a:r>
            <a:r>
              <a:rPr lang="en-US" sz="4400" dirty="0">
                <a:latin typeface="Aptos" panose="020B0004020202020204" pitchFamily="34" charset="0"/>
              </a:rPr>
              <a:t> BE YOURSELF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AE8B59D-8DB1-EA52-9E57-A1972EFE259C}"/>
              </a:ext>
            </a:extLst>
          </p:cNvPr>
          <p:cNvSpPr/>
          <p:nvPr/>
        </p:nvSpPr>
        <p:spPr>
          <a:xfrm>
            <a:off x="2072071" y="1352356"/>
            <a:ext cx="8581415" cy="45719"/>
          </a:xfrm>
          <a:custGeom>
            <a:avLst/>
            <a:gdLst>
              <a:gd name="connsiteX0" fmla="*/ 0 w 8581415"/>
              <a:gd name="connsiteY0" fmla="*/ 0 h 45719"/>
              <a:gd name="connsiteX1" fmla="*/ 743723 w 8581415"/>
              <a:gd name="connsiteY1" fmla="*/ 0 h 45719"/>
              <a:gd name="connsiteX2" fmla="*/ 1144189 w 8581415"/>
              <a:gd name="connsiteY2" fmla="*/ 0 h 45719"/>
              <a:gd name="connsiteX3" fmla="*/ 1802097 w 8581415"/>
              <a:gd name="connsiteY3" fmla="*/ 0 h 45719"/>
              <a:gd name="connsiteX4" fmla="*/ 2202563 w 8581415"/>
              <a:gd name="connsiteY4" fmla="*/ 0 h 45719"/>
              <a:gd name="connsiteX5" fmla="*/ 2774658 w 8581415"/>
              <a:gd name="connsiteY5" fmla="*/ 0 h 45719"/>
              <a:gd name="connsiteX6" fmla="*/ 3432566 w 8581415"/>
              <a:gd name="connsiteY6" fmla="*/ 0 h 45719"/>
              <a:gd name="connsiteX7" fmla="*/ 3747218 w 8581415"/>
              <a:gd name="connsiteY7" fmla="*/ 0 h 45719"/>
              <a:gd name="connsiteX8" fmla="*/ 4061870 w 8581415"/>
              <a:gd name="connsiteY8" fmla="*/ 0 h 45719"/>
              <a:gd name="connsiteX9" fmla="*/ 4805592 w 8581415"/>
              <a:gd name="connsiteY9" fmla="*/ 0 h 45719"/>
              <a:gd name="connsiteX10" fmla="*/ 5377687 w 8581415"/>
              <a:gd name="connsiteY10" fmla="*/ 0 h 45719"/>
              <a:gd name="connsiteX11" fmla="*/ 5692339 w 8581415"/>
              <a:gd name="connsiteY11" fmla="*/ 0 h 45719"/>
              <a:gd name="connsiteX12" fmla="*/ 6264433 w 8581415"/>
              <a:gd name="connsiteY12" fmla="*/ 0 h 45719"/>
              <a:gd name="connsiteX13" fmla="*/ 7008156 w 8581415"/>
              <a:gd name="connsiteY13" fmla="*/ 0 h 45719"/>
              <a:gd name="connsiteX14" fmla="*/ 7494436 w 8581415"/>
              <a:gd name="connsiteY14" fmla="*/ 0 h 45719"/>
              <a:gd name="connsiteX15" fmla="*/ 7980716 w 8581415"/>
              <a:gd name="connsiteY15" fmla="*/ 0 h 45719"/>
              <a:gd name="connsiteX16" fmla="*/ 8581415 w 8581415"/>
              <a:gd name="connsiteY16" fmla="*/ 0 h 45719"/>
              <a:gd name="connsiteX17" fmla="*/ 8581415 w 8581415"/>
              <a:gd name="connsiteY17" fmla="*/ 45719 h 45719"/>
              <a:gd name="connsiteX18" fmla="*/ 8009321 w 8581415"/>
              <a:gd name="connsiteY18" fmla="*/ 45719 h 45719"/>
              <a:gd name="connsiteX19" fmla="*/ 7351412 w 8581415"/>
              <a:gd name="connsiteY19" fmla="*/ 45719 h 45719"/>
              <a:gd name="connsiteX20" fmla="*/ 6693504 w 8581415"/>
              <a:gd name="connsiteY20" fmla="*/ 45719 h 45719"/>
              <a:gd name="connsiteX21" fmla="*/ 6293038 w 8581415"/>
              <a:gd name="connsiteY21" fmla="*/ 45719 h 45719"/>
              <a:gd name="connsiteX22" fmla="*/ 5549315 w 8581415"/>
              <a:gd name="connsiteY22" fmla="*/ 45719 h 45719"/>
              <a:gd name="connsiteX23" fmla="*/ 4977221 w 8581415"/>
              <a:gd name="connsiteY23" fmla="*/ 45719 h 45719"/>
              <a:gd name="connsiteX24" fmla="*/ 4662569 w 8581415"/>
              <a:gd name="connsiteY24" fmla="*/ 45719 h 45719"/>
              <a:gd name="connsiteX25" fmla="*/ 4090474 w 8581415"/>
              <a:gd name="connsiteY25" fmla="*/ 45719 h 45719"/>
              <a:gd name="connsiteX26" fmla="*/ 3604194 w 8581415"/>
              <a:gd name="connsiteY26" fmla="*/ 45719 h 45719"/>
              <a:gd name="connsiteX27" fmla="*/ 3117914 w 8581415"/>
              <a:gd name="connsiteY27" fmla="*/ 45719 h 45719"/>
              <a:gd name="connsiteX28" fmla="*/ 2631634 w 8581415"/>
              <a:gd name="connsiteY28" fmla="*/ 45719 h 45719"/>
              <a:gd name="connsiteX29" fmla="*/ 2145354 w 8581415"/>
              <a:gd name="connsiteY29" fmla="*/ 45719 h 45719"/>
              <a:gd name="connsiteX30" fmla="*/ 1487445 w 8581415"/>
              <a:gd name="connsiteY30" fmla="*/ 45719 h 45719"/>
              <a:gd name="connsiteX31" fmla="*/ 915351 w 8581415"/>
              <a:gd name="connsiteY31" fmla="*/ 45719 h 45719"/>
              <a:gd name="connsiteX32" fmla="*/ 600699 w 8581415"/>
              <a:gd name="connsiteY32" fmla="*/ 45719 h 45719"/>
              <a:gd name="connsiteX33" fmla="*/ 0 w 8581415"/>
              <a:gd name="connsiteY33" fmla="*/ 45719 h 45719"/>
              <a:gd name="connsiteX34" fmla="*/ 0 w 8581415"/>
              <a:gd name="connsiteY3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81415" h="45719" fill="none" extrusionOk="0">
                <a:moveTo>
                  <a:pt x="0" y="0"/>
                </a:moveTo>
                <a:cubicBezTo>
                  <a:pt x="182702" y="-22983"/>
                  <a:pt x="442750" y="46531"/>
                  <a:pt x="743723" y="0"/>
                </a:cubicBezTo>
                <a:cubicBezTo>
                  <a:pt x="1044696" y="-46531"/>
                  <a:pt x="1007642" y="44186"/>
                  <a:pt x="1144189" y="0"/>
                </a:cubicBezTo>
                <a:cubicBezTo>
                  <a:pt x="1280736" y="-44186"/>
                  <a:pt x="1545584" y="18783"/>
                  <a:pt x="1802097" y="0"/>
                </a:cubicBezTo>
                <a:cubicBezTo>
                  <a:pt x="2058610" y="-18783"/>
                  <a:pt x="2093631" y="34911"/>
                  <a:pt x="2202563" y="0"/>
                </a:cubicBezTo>
                <a:cubicBezTo>
                  <a:pt x="2311495" y="-34911"/>
                  <a:pt x="2658017" y="22434"/>
                  <a:pt x="2774658" y="0"/>
                </a:cubicBezTo>
                <a:cubicBezTo>
                  <a:pt x="2891300" y="-22434"/>
                  <a:pt x="3138994" y="71277"/>
                  <a:pt x="3432566" y="0"/>
                </a:cubicBezTo>
                <a:cubicBezTo>
                  <a:pt x="3726138" y="-71277"/>
                  <a:pt x="3649873" y="15844"/>
                  <a:pt x="3747218" y="0"/>
                </a:cubicBezTo>
                <a:cubicBezTo>
                  <a:pt x="3844563" y="-15844"/>
                  <a:pt x="3972315" y="976"/>
                  <a:pt x="4061870" y="0"/>
                </a:cubicBezTo>
                <a:cubicBezTo>
                  <a:pt x="4151425" y="-976"/>
                  <a:pt x="4514700" y="32152"/>
                  <a:pt x="4805592" y="0"/>
                </a:cubicBezTo>
                <a:cubicBezTo>
                  <a:pt x="5096484" y="-32152"/>
                  <a:pt x="5204033" y="52949"/>
                  <a:pt x="5377687" y="0"/>
                </a:cubicBezTo>
                <a:cubicBezTo>
                  <a:pt x="5551342" y="-52949"/>
                  <a:pt x="5537513" y="30452"/>
                  <a:pt x="5692339" y="0"/>
                </a:cubicBezTo>
                <a:cubicBezTo>
                  <a:pt x="5847165" y="-30452"/>
                  <a:pt x="6121982" y="31596"/>
                  <a:pt x="6264433" y="0"/>
                </a:cubicBezTo>
                <a:cubicBezTo>
                  <a:pt x="6406884" y="-31596"/>
                  <a:pt x="6817395" y="59962"/>
                  <a:pt x="7008156" y="0"/>
                </a:cubicBezTo>
                <a:cubicBezTo>
                  <a:pt x="7198917" y="-59962"/>
                  <a:pt x="7251971" y="51529"/>
                  <a:pt x="7494436" y="0"/>
                </a:cubicBezTo>
                <a:cubicBezTo>
                  <a:pt x="7736901" y="-51529"/>
                  <a:pt x="7848418" y="25625"/>
                  <a:pt x="7980716" y="0"/>
                </a:cubicBezTo>
                <a:cubicBezTo>
                  <a:pt x="8113014" y="-25625"/>
                  <a:pt x="8430590" y="14907"/>
                  <a:pt x="8581415" y="0"/>
                </a:cubicBezTo>
                <a:cubicBezTo>
                  <a:pt x="8585702" y="18564"/>
                  <a:pt x="8577552" y="32184"/>
                  <a:pt x="8581415" y="45719"/>
                </a:cubicBezTo>
                <a:cubicBezTo>
                  <a:pt x="8360378" y="85025"/>
                  <a:pt x="8233767" y="12524"/>
                  <a:pt x="8009321" y="45719"/>
                </a:cubicBezTo>
                <a:cubicBezTo>
                  <a:pt x="7784875" y="78914"/>
                  <a:pt x="7659011" y="39182"/>
                  <a:pt x="7351412" y="45719"/>
                </a:cubicBezTo>
                <a:cubicBezTo>
                  <a:pt x="7043813" y="52256"/>
                  <a:pt x="6953377" y="5320"/>
                  <a:pt x="6693504" y="45719"/>
                </a:cubicBezTo>
                <a:cubicBezTo>
                  <a:pt x="6433631" y="86118"/>
                  <a:pt x="6403056" y="18176"/>
                  <a:pt x="6293038" y="45719"/>
                </a:cubicBezTo>
                <a:cubicBezTo>
                  <a:pt x="6183020" y="73262"/>
                  <a:pt x="5798487" y="44066"/>
                  <a:pt x="5549315" y="45719"/>
                </a:cubicBezTo>
                <a:cubicBezTo>
                  <a:pt x="5300143" y="47372"/>
                  <a:pt x="5234093" y="2252"/>
                  <a:pt x="4977221" y="45719"/>
                </a:cubicBezTo>
                <a:cubicBezTo>
                  <a:pt x="4720349" y="89186"/>
                  <a:pt x="4774611" y="11448"/>
                  <a:pt x="4662569" y="45719"/>
                </a:cubicBezTo>
                <a:cubicBezTo>
                  <a:pt x="4550527" y="79990"/>
                  <a:pt x="4352743" y="-16627"/>
                  <a:pt x="4090474" y="45719"/>
                </a:cubicBezTo>
                <a:cubicBezTo>
                  <a:pt x="3828206" y="108065"/>
                  <a:pt x="3760015" y="15828"/>
                  <a:pt x="3604194" y="45719"/>
                </a:cubicBezTo>
                <a:cubicBezTo>
                  <a:pt x="3448373" y="75610"/>
                  <a:pt x="3328150" y="-8734"/>
                  <a:pt x="3117914" y="45719"/>
                </a:cubicBezTo>
                <a:cubicBezTo>
                  <a:pt x="2907678" y="100172"/>
                  <a:pt x="2802067" y="44485"/>
                  <a:pt x="2631634" y="45719"/>
                </a:cubicBezTo>
                <a:cubicBezTo>
                  <a:pt x="2461201" y="46953"/>
                  <a:pt x="2280557" y="45163"/>
                  <a:pt x="2145354" y="45719"/>
                </a:cubicBezTo>
                <a:cubicBezTo>
                  <a:pt x="2010151" y="46275"/>
                  <a:pt x="1642247" y="34875"/>
                  <a:pt x="1487445" y="45719"/>
                </a:cubicBezTo>
                <a:cubicBezTo>
                  <a:pt x="1332643" y="56563"/>
                  <a:pt x="1148278" y="29453"/>
                  <a:pt x="915351" y="45719"/>
                </a:cubicBezTo>
                <a:cubicBezTo>
                  <a:pt x="682424" y="61985"/>
                  <a:pt x="670258" y="20631"/>
                  <a:pt x="600699" y="45719"/>
                </a:cubicBezTo>
                <a:cubicBezTo>
                  <a:pt x="531140" y="70807"/>
                  <a:pt x="201312" y="40172"/>
                  <a:pt x="0" y="45719"/>
                </a:cubicBezTo>
                <a:cubicBezTo>
                  <a:pt x="-4774" y="25761"/>
                  <a:pt x="3832" y="19354"/>
                  <a:pt x="0" y="0"/>
                </a:cubicBezTo>
                <a:close/>
              </a:path>
              <a:path w="8581415" h="45719" stroke="0" extrusionOk="0">
                <a:moveTo>
                  <a:pt x="0" y="0"/>
                </a:moveTo>
                <a:cubicBezTo>
                  <a:pt x="237381" y="-44451"/>
                  <a:pt x="286847" y="55633"/>
                  <a:pt x="486280" y="0"/>
                </a:cubicBezTo>
                <a:cubicBezTo>
                  <a:pt x="685713" y="-55633"/>
                  <a:pt x="707236" y="2107"/>
                  <a:pt x="800932" y="0"/>
                </a:cubicBezTo>
                <a:cubicBezTo>
                  <a:pt x="894628" y="-2107"/>
                  <a:pt x="1299400" y="13671"/>
                  <a:pt x="1544655" y="0"/>
                </a:cubicBezTo>
                <a:cubicBezTo>
                  <a:pt x="1789910" y="-13671"/>
                  <a:pt x="1816511" y="11104"/>
                  <a:pt x="2030935" y="0"/>
                </a:cubicBezTo>
                <a:cubicBezTo>
                  <a:pt x="2245359" y="-11104"/>
                  <a:pt x="2310710" y="29895"/>
                  <a:pt x="2517215" y="0"/>
                </a:cubicBezTo>
                <a:cubicBezTo>
                  <a:pt x="2723720" y="-29895"/>
                  <a:pt x="3105764" y="82969"/>
                  <a:pt x="3260938" y="0"/>
                </a:cubicBezTo>
                <a:cubicBezTo>
                  <a:pt x="3416112" y="-82969"/>
                  <a:pt x="3481030" y="42695"/>
                  <a:pt x="3661404" y="0"/>
                </a:cubicBezTo>
                <a:cubicBezTo>
                  <a:pt x="3841778" y="-42695"/>
                  <a:pt x="4145961" y="62382"/>
                  <a:pt x="4405126" y="0"/>
                </a:cubicBezTo>
                <a:cubicBezTo>
                  <a:pt x="4664291" y="-62382"/>
                  <a:pt x="4819394" y="16852"/>
                  <a:pt x="5148849" y="0"/>
                </a:cubicBezTo>
                <a:cubicBezTo>
                  <a:pt x="5478304" y="-16852"/>
                  <a:pt x="5458730" y="46427"/>
                  <a:pt x="5720943" y="0"/>
                </a:cubicBezTo>
                <a:cubicBezTo>
                  <a:pt x="5983156" y="-46427"/>
                  <a:pt x="6150461" y="1485"/>
                  <a:pt x="6464666" y="0"/>
                </a:cubicBezTo>
                <a:cubicBezTo>
                  <a:pt x="6778871" y="-1485"/>
                  <a:pt x="6851252" y="43532"/>
                  <a:pt x="6950946" y="0"/>
                </a:cubicBezTo>
                <a:cubicBezTo>
                  <a:pt x="7050640" y="-43532"/>
                  <a:pt x="7337570" y="30738"/>
                  <a:pt x="7437226" y="0"/>
                </a:cubicBezTo>
                <a:cubicBezTo>
                  <a:pt x="7536882" y="-30738"/>
                  <a:pt x="7960111" y="34076"/>
                  <a:pt x="8095135" y="0"/>
                </a:cubicBezTo>
                <a:cubicBezTo>
                  <a:pt x="8230159" y="-34076"/>
                  <a:pt x="8473669" y="32643"/>
                  <a:pt x="8581415" y="0"/>
                </a:cubicBezTo>
                <a:cubicBezTo>
                  <a:pt x="8584074" y="20583"/>
                  <a:pt x="8576582" y="32059"/>
                  <a:pt x="8581415" y="45719"/>
                </a:cubicBezTo>
                <a:cubicBezTo>
                  <a:pt x="8361706" y="80128"/>
                  <a:pt x="8212559" y="1083"/>
                  <a:pt x="7923507" y="45719"/>
                </a:cubicBezTo>
                <a:cubicBezTo>
                  <a:pt x="7634455" y="90355"/>
                  <a:pt x="7512499" y="24712"/>
                  <a:pt x="7351412" y="45719"/>
                </a:cubicBezTo>
                <a:cubicBezTo>
                  <a:pt x="7190326" y="66726"/>
                  <a:pt x="7173463" y="26603"/>
                  <a:pt x="7036760" y="45719"/>
                </a:cubicBezTo>
                <a:cubicBezTo>
                  <a:pt x="6900057" y="64835"/>
                  <a:pt x="6741236" y="17063"/>
                  <a:pt x="6636294" y="45719"/>
                </a:cubicBezTo>
                <a:cubicBezTo>
                  <a:pt x="6531352" y="74375"/>
                  <a:pt x="6189782" y="-11240"/>
                  <a:pt x="5892572" y="45719"/>
                </a:cubicBezTo>
                <a:cubicBezTo>
                  <a:pt x="5595362" y="102678"/>
                  <a:pt x="5503327" y="-15395"/>
                  <a:pt x="5320477" y="45719"/>
                </a:cubicBezTo>
                <a:cubicBezTo>
                  <a:pt x="5137628" y="106833"/>
                  <a:pt x="5010789" y="-624"/>
                  <a:pt x="4920011" y="45719"/>
                </a:cubicBezTo>
                <a:cubicBezTo>
                  <a:pt x="4829233" y="92062"/>
                  <a:pt x="4624974" y="40583"/>
                  <a:pt x="4347917" y="45719"/>
                </a:cubicBezTo>
                <a:cubicBezTo>
                  <a:pt x="4070860" y="50855"/>
                  <a:pt x="4155487" y="38299"/>
                  <a:pt x="4033265" y="45719"/>
                </a:cubicBezTo>
                <a:cubicBezTo>
                  <a:pt x="3911043" y="53139"/>
                  <a:pt x="3788435" y="28401"/>
                  <a:pt x="3718613" y="45719"/>
                </a:cubicBezTo>
                <a:cubicBezTo>
                  <a:pt x="3648791" y="63037"/>
                  <a:pt x="3269203" y="19473"/>
                  <a:pt x="3146519" y="45719"/>
                </a:cubicBezTo>
                <a:cubicBezTo>
                  <a:pt x="3023835" y="71965"/>
                  <a:pt x="2904991" y="-796"/>
                  <a:pt x="2746053" y="45719"/>
                </a:cubicBezTo>
                <a:cubicBezTo>
                  <a:pt x="2587115" y="92234"/>
                  <a:pt x="2229622" y="-28208"/>
                  <a:pt x="2088144" y="45719"/>
                </a:cubicBezTo>
                <a:cubicBezTo>
                  <a:pt x="1946666" y="119646"/>
                  <a:pt x="1813132" y="44862"/>
                  <a:pt x="1687678" y="45719"/>
                </a:cubicBezTo>
                <a:cubicBezTo>
                  <a:pt x="1562224" y="46576"/>
                  <a:pt x="1246160" y="18904"/>
                  <a:pt x="1029770" y="45719"/>
                </a:cubicBezTo>
                <a:cubicBezTo>
                  <a:pt x="813380" y="72534"/>
                  <a:pt x="869423" y="36542"/>
                  <a:pt x="715118" y="45719"/>
                </a:cubicBezTo>
                <a:cubicBezTo>
                  <a:pt x="560813" y="54896"/>
                  <a:pt x="312416" y="-4369"/>
                  <a:pt x="0" y="45719"/>
                </a:cubicBezTo>
                <a:cubicBezTo>
                  <a:pt x="-64" y="33893"/>
                  <a:pt x="4476" y="10448"/>
                  <a:pt x="0" y="0"/>
                </a:cubicBezTo>
                <a:close/>
              </a:path>
            </a:pathLst>
          </a:custGeom>
          <a:solidFill>
            <a:srgbClr val="9BCCEC"/>
          </a:solidFill>
          <a:ln cap="rnd" cmpd="dbl">
            <a:solidFill>
              <a:srgbClr val="9BCCE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71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91E86-1AD1-07AD-D4A4-429BA34B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0246686-D096-B180-DCE6-2DFC1583A097}"/>
              </a:ext>
            </a:extLst>
          </p:cNvPr>
          <p:cNvSpPr/>
          <p:nvPr/>
        </p:nvSpPr>
        <p:spPr>
          <a:xfrm>
            <a:off x="6984693" y="3047584"/>
            <a:ext cx="1333042" cy="381416"/>
          </a:xfrm>
          <a:custGeom>
            <a:avLst/>
            <a:gdLst>
              <a:gd name="connsiteX0" fmla="*/ 0 w 1333042"/>
              <a:gd name="connsiteY0" fmla="*/ 0 h 381416"/>
              <a:gd name="connsiteX1" fmla="*/ 471008 w 1333042"/>
              <a:gd name="connsiteY1" fmla="*/ 0 h 381416"/>
              <a:gd name="connsiteX2" fmla="*/ 928686 w 1333042"/>
              <a:gd name="connsiteY2" fmla="*/ 0 h 381416"/>
              <a:gd name="connsiteX3" fmla="*/ 1333042 w 1333042"/>
              <a:gd name="connsiteY3" fmla="*/ 0 h 381416"/>
              <a:gd name="connsiteX4" fmla="*/ 1333042 w 1333042"/>
              <a:gd name="connsiteY4" fmla="*/ 381416 h 381416"/>
              <a:gd name="connsiteX5" fmla="*/ 915356 w 1333042"/>
              <a:gd name="connsiteY5" fmla="*/ 381416 h 381416"/>
              <a:gd name="connsiteX6" fmla="*/ 471008 w 1333042"/>
              <a:gd name="connsiteY6" fmla="*/ 381416 h 381416"/>
              <a:gd name="connsiteX7" fmla="*/ 0 w 1333042"/>
              <a:gd name="connsiteY7" fmla="*/ 381416 h 381416"/>
              <a:gd name="connsiteX8" fmla="*/ 0 w 1333042"/>
              <a:gd name="connsiteY8" fmla="*/ 0 h 381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042" h="381416" fill="none" extrusionOk="0">
                <a:moveTo>
                  <a:pt x="0" y="0"/>
                </a:moveTo>
                <a:cubicBezTo>
                  <a:pt x="131406" y="-39066"/>
                  <a:pt x="318843" y="18864"/>
                  <a:pt x="471008" y="0"/>
                </a:cubicBezTo>
                <a:cubicBezTo>
                  <a:pt x="623173" y="-18864"/>
                  <a:pt x="753649" y="26373"/>
                  <a:pt x="928686" y="0"/>
                </a:cubicBezTo>
                <a:cubicBezTo>
                  <a:pt x="1103723" y="-26373"/>
                  <a:pt x="1239230" y="25191"/>
                  <a:pt x="1333042" y="0"/>
                </a:cubicBezTo>
                <a:cubicBezTo>
                  <a:pt x="1370374" y="118129"/>
                  <a:pt x="1316498" y="300992"/>
                  <a:pt x="1333042" y="381416"/>
                </a:cubicBezTo>
                <a:cubicBezTo>
                  <a:pt x="1151454" y="383592"/>
                  <a:pt x="1003625" y="373028"/>
                  <a:pt x="915356" y="381416"/>
                </a:cubicBezTo>
                <a:cubicBezTo>
                  <a:pt x="827087" y="389804"/>
                  <a:pt x="594286" y="332149"/>
                  <a:pt x="471008" y="381416"/>
                </a:cubicBezTo>
                <a:cubicBezTo>
                  <a:pt x="347730" y="430683"/>
                  <a:pt x="180117" y="379938"/>
                  <a:pt x="0" y="381416"/>
                </a:cubicBezTo>
                <a:cubicBezTo>
                  <a:pt x="-37556" y="199974"/>
                  <a:pt x="37315" y="105925"/>
                  <a:pt x="0" y="0"/>
                </a:cubicBezTo>
                <a:close/>
              </a:path>
              <a:path w="1333042" h="381416" stroke="0" extrusionOk="0">
                <a:moveTo>
                  <a:pt x="0" y="0"/>
                </a:moveTo>
                <a:cubicBezTo>
                  <a:pt x="160290" y="-19103"/>
                  <a:pt x="295679" y="33403"/>
                  <a:pt x="431017" y="0"/>
                </a:cubicBezTo>
                <a:cubicBezTo>
                  <a:pt x="566355" y="-33403"/>
                  <a:pt x="669127" y="39348"/>
                  <a:pt x="835373" y="0"/>
                </a:cubicBezTo>
                <a:cubicBezTo>
                  <a:pt x="1001619" y="-39348"/>
                  <a:pt x="1158579" y="41664"/>
                  <a:pt x="1333042" y="0"/>
                </a:cubicBezTo>
                <a:cubicBezTo>
                  <a:pt x="1353390" y="173197"/>
                  <a:pt x="1311287" y="212732"/>
                  <a:pt x="1333042" y="381416"/>
                </a:cubicBezTo>
                <a:cubicBezTo>
                  <a:pt x="1188845" y="421298"/>
                  <a:pt x="1111776" y="354507"/>
                  <a:pt x="915356" y="381416"/>
                </a:cubicBezTo>
                <a:cubicBezTo>
                  <a:pt x="718936" y="408325"/>
                  <a:pt x="651571" y="350378"/>
                  <a:pt x="444347" y="381416"/>
                </a:cubicBezTo>
                <a:cubicBezTo>
                  <a:pt x="237123" y="412454"/>
                  <a:pt x="136065" y="354789"/>
                  <a:pt x="0" y="381416"/>
                </a:cubicBezTo>
                <a:cubicBezTo>
                  <a:pt x="-16473" y="280551"/>
                  <a:pt x="5666" y="133983"/>
                  <a:pt x="0" y="0"/>
                </a:cubicBezTo>
                <a:close/>
              </a:path>
            </a:pathLst>
          </a:custGeom>
          <a:solidFill>
            <a:schemeClr val="tx1"/>
          </a:solidFill>
          <a:ln cap="rnd">
            <a:solidFill>
              <a:schemeClr val="tx1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49778A-2BBF-04DB-E6EB-61DE6FBF7D74}"/>
              </a:ext>
            </a:extLst>
          </p:cNvPr>
          <p:cNvSpPr txBox="1"/>
          <p:nvPr/>
        </p:nvSpPr>
        <p:spPr>
          <a:xfrm>
            <a:off x="3045913" y="3047584"/>
            <a:ext cx="610017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ESSAYEZ DE CONNAÎTRE   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PEUR.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A2D1F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SOYEZ CURIEUX </a:t>
            </a: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73ABE0B9-4D1D-F418-7934-6B64CE0A7435}"/>
              </a:ext>
            </a:extLst>
          </p:cNvPr>
          <p:cNvCxnSpPr>
            <a:cxnSpLocks/>
          </p:cNvCxnSpPr>
          <p:nvPr/>
        </p:nvCxnSpPr>
        <p:spPr>
          <a:xfrm>
            <a:off x="583894" y="6353380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69B3F735-4FE9-BADC-9B54-643625B2F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magine 5" descr="Immagine che contiene schizzo, simbolo, cerchio, chiave&#10;&#10;Descrizione generata automaticamente">
            <a:extLst>
              <a:ext uri="{FF2B5EF4-FFF2-40B4-BE49-F238E27FC236}">
                <a16:creationId xmlns:a16="http://schemas.microsoft.com/office/drawing/2014/main" id="{861BB6B0-2131-E039-6C04-E5E5BA6A5F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39011" y="3478651"/>
            <a:ext cx="1730628" cy="166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37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B5234-CEFC-CA9C-D682-E2AFC7B8F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69D8219A-096C-3607-C209-58273EC1CDF3}"/>
              </a:ext>
            </a:extLst>
          </p:cNvPr>
          <p:cNvSpPr txBox="1"/>
          <p:nvPr/>
        </p:nvSpPr>
        <p:spPr>
          <a:xfrm>
            <a:off x="1679601" y="2768678"/>
            <a:ext cx="92046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prstClr val="black"/>
                </a:solidFill>
                <a:latin typeface="Aptos" panose="02110004020202020204"/>
              </a:rPr>
              <a:t>Ê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TES-VOUS SI S</a:t>
            </a:r>
            <a:r>
              <a:rPr lang="it-IT" sz="2000" dirty="0">
                <a:solidFill>
                  <a:prstClr val="black"/>
                </a:solidFill>
                <a:latin typeface="Aptos" panose="02110004020202020204"/>
              </a:rPr>
              <a:t>Û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RS DE</a:t>
            </a:r>
            <a:r>
              <a:rPr lang="it-IT" sz="2000" dirty="0">
                <a:solidFill>
                  <a:prstClr val="black"/>
                </a:solidFill>
                <a:latin typeface="Aptos" panose="02110004020202020204"/>
              </a:rPr>
              <a:t> FU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 QUELQUE CHOSE DE  </a:t>
            </a:r>
            <a:r>
              <a:rPr lang="it-IT" sz="3600" b="1" dirty="0">
                <a:solidFill>
                  <a:prstClr val="black"/>
                </a:solidFill>
                <a:latin typeface="Aptos" panose="02110004020202020204"/>
              </a:rPr>
              <a:t>DANGEREUX? 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5B18123-02F2-1FA0-5234-600715BD267F}"/>
              </a:ext>
            </a:extLst>
          </p:cNvPr>
          <p:cNvCxnSpPr>
            <a:cxnSpLocks/>
          </p:cNvCxnSpPr>
          <p:nvPr/>
        </p:nvCxnSpPr>
        <p:spPr>
          <a:xfrm>
            <a:off x="583894" y="6353380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016346D9-6D59-8138-2322-56CF70A68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magine 5" descr="Immagine che contiene Carattere, simbolo, Elementi grafici, logo&#10;&#10;Descrizione generata automaticamente">
            <a:extLst>
              <a:ext uri="{FF2B5EF4-FFF2-40B4-BE49-F238E27FC236}">
                <a16:creationId xmlns:a16="http://schemas.microsoft.com/office/drawing/2014/main" id="{FAFB03EC-4AA1-2EFB-1B48-ACFB0D6B61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4F4F6"/>
              </a:clrFrom>
              <a:clrTo>
                <a:srgbClr val="F4F4F6">
                  <a:alpha val="0"/>
                </a:srgbClr>
              </a:clrTo>
            </a:clrChange>
          </a:blip>
          <a:stretch>
            <a:fillRect/>
          </a:stretch>
        </p:blipFill>
        <p:spPr>
          <a:xfrm rot="741471">
            <a:off x="8229446" y="1010680"/>
            <a:ext cx="2591566" cy="18639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8928156-F12B-9E1D-A793-5B74A2AAD1F9}"/>
              </a:ext>
            </a:extLst>
          </p:cNvPr>
          <p:cNvGrpSpPr/>
          <p:nvPr/>
        </p:nvGrpSpPr>
        <p:grpSpPr>
          <a:xfrm>
            <a:off x="1070640" y="2714953"/>
            <a:ext cx="10234940" cy="1777618"/>
            <a:chOff x="1002400" y="2964268"/>
            <a:chExt cx="10234940" cy="1777618"/>
          </a:xfrm>
        </p:grpSpPr>
        <p:pic>
          <p:nvPicPr>
            <p:cNvPr id="3" name="Elemento grafico 2">
              <a:extLst>
                <a:ext uri="{FF2B5EF4-FFF2-40B4-BE49-F238E27FC236}">
                  <a16:creationId xmlns:a16="http://schemas.microsoft.com/office/drawing/2014/main" id="{0659E18C-EA2D-988D-410E-FECFD2152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33422"/>
            <a:stretch/>
          </p:blipFill>
          <p:spPr>
            <a:xfrm>
              <a:off x="1002400" y="2964268"/>
              <a:ext cx="10234940" cy="1777618"/>
            </a:xfrm>
            <a:prstGeom prst="rect">
              <a:avLst/>
            </a:prstGeom>
          </p:spPr>
        </p:pic>
        <p:sp>
          <p:nvSpPr>
            <p:cNvPr id="2" name="CasellaDiTesto 8">
              <a:extLst>
                <a:ext uri="{FF2B5EF4-FFF2-40B4-BE49-F238E27FC236}">
                  <a16:creationId xmlns:a16="http://schemas.microsoft.com/office/drawing/2014/main" id="{58EE598D-A960-3A8B-B358-27FFCC995040}"/>
                </a:ext>
              </a:extLst>
            </p:cNvPr>
            <p:cNvSpPr txBox="1"/>
            <p:nvPr/>
          </p:nvSpPr>
          <p:spPr>
            <a:xfrm>
              <a:off x="2295906" y="3854046"/>
              <a:ext cx="74466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2000" dirty="0">
                  <a:solidFill>
                    <a:prstClr val="black"/>
                  </a:solidFill>
                  <a:latin typeface="Aptos" panose="02110004020202020204"/>
                </a:rPr>
                <a:t>ET SI VOUS ÉTIEZ EN TRAIN DE FUIR QUELQUE CHOSE DE BEAU </a:t>
              </a:r>
              <a:r>
                <a:rPr kumimoji="0" lang="it-IT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119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F0370-44F6-B77E-FA3C-009B86152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vortice, spirale, cerchio&#10;&#10;Descrizione generata automaticamente">
            <a:extLst>
              <a:ext uri="{FF2B5EF4-FFF2-40B4-BE49-F238E27FC236}">
                <a16:creationId xmlns:a16="http://schemas.microsoft.com/office/drawing/2014/main" id="{A03F1526-8C49-ABDE-D18E-636C3F2556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940347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910A75EC-80DF-9A82-0A06-F988AD6FD3B2}"/>
              </a:ext>
            </a:extLst>
          </p:cNvPr>
          <p:cNvSpPr/>
          <p:nvPr/>
        </p:nvSpPr>
        <p:spPr>
          <a:xfrm>
            <a:off x="4527932" y="5525996"/>
            <a:ext cx="3893633" cy="381416"/>
          </a:xfrm>
          <a:custGeom>
            <a:avLst/>
            <a:gdLst>
              <a:gd name="connsiteX0" fmla="*/ 0 w 3893633"/>
              <a:gd name="connsiteY0" fmla="*/ 0 h 381416"/>
              <a:gd name="connsiteX1" fmla="*/ 517297 w 3893633"/>
              <a:gd name="connsiteY1" fmla="*/ 0 h 381416"/>
              <a:gd name="connsiteX2" fmla="*/ 956721 w 3893633"/>
              <a:gd name="connsiteY2" fmla="*/ 0 h 381416"/>
              <a:gd name="connsiteX3" fmla="*/ 1435082 w 3893633"/>
              <a:gd name="connsiteY3" fmla="*/ 0 h 381416"/>
              <a:gd name="connsiteX4" fmla="*/ 2030251 w 3893633"/>
              <a:gd name="connsiteY4" fmla="*/ 0 h 381416"/>
              <a:gd name="connsiteX5" fmla="*/ 2547548 w 3893633"/>
              <a:gd name="connsiteY5" fmla="*/ 0 h 381416"/>
              <a:gd name="connsiteX6" fmla="*/ 3025909 w 3893633"/>
              <a:gd name="connsiteY6" fmla="*/ 0 h 381416"/>
              <a:gd name="connsiteX7" fmla="*/ 3893633 w 3893633"/>
              <a:gd name="connsiteY7" fmla="*/ 0 h 381416"/>
              <a:gd name="connsiteX8" fmla="*/ 3893633 w 3893633"/>
              <a:gd name="connsiteY8" fmla="*/ 381416 h 381416"/>
              <a:gd name="connsiteX9" fmla="*/ 3337400 w 3893633"/>
              <a:gd name="connsiteY9" fmla="*/ 381416 h 381416"/>
              <a:gd name="connsiteX10" fmla="*/ 2859039 w 3893633"/>
              <a:gd name="connsiteY10" fmla="*/ 381416 h 381416"/>
              <a:gd name="connsiteX11" fmla="*/ 2224933 w 3893633"/>
              <a:gd name="connsiteY11" fmla="*/ 381416 h 381416"/>
              <a:gd name="connsiteX12" fmla="*/ 1707636 w 3893633"/>
              <a:gd name="connsiteY12" fmla="*/ 381416 h 381416"/>
              <a:gd name="connsiteX13" fmla="*/ 1268212 w 3893633"/>
              <a:gd name="connsiteY13" fmla="*/ 381416 h 381416"/>
              <a:gd name="connsiteX14" fmla="*/ 673042 w 3893633"/>
              <a:gd name="connsiteY14" fmla="*/ 381416 h 381416"/>
              <a:gd name="connsiteX15" fmla="*/ 0 w 3893633"/>
              <a:gd name="connsiteY15" fmla="*/ 381416 h 381416"/>
              <a:gd name="connsiteX16" fmla="*/ 0 w 3893633"/>
              <a:gd name="connsiteY16" fmla="*/ 0 h 381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3633" h="381416" fill="none" extrusionOk="0">
                <a:moveTo>
                  <a:pt x="0" y="0"/>
                </a:moveTo>
                <a:cubicBezTo>
                  <a:pt x="187703" y="-49660"/>
                  <a:pt x="367055" y="55616"/>
                  <a:pt x="517297" y="0"/>
                </a:cubicBezTo>
                <a:cubicBezTo>
                  <a:pt x="667539" y="-55616"/>
                  <a:pt x="829403" y="24366"/>
                  <a:pt x="956721" y="0"/>
                </a:cubicBezTo>
                <a:cubicBezTo>
                  <a:pt x="1084039" y="-24366"/>
                  <a:pt x="1202248" y="53680"/>
                  <a:pt x="1435082" y="0"/>
                </a:cubicBezTo>
                <a:cubicBezTo>
                  <a:pt x="1667916" y="-53680"/>
                  <a:pt x="1755625" y="19977"/>
                  <a:pt x="2030251" y="0"/>
                </a:cubicBezTo>
                <a:cubicBezTo>
                  <a:pt x="2304877" y="-19977"/>
                  <a:pt x="2354409" y="44342"/>
                  <a:pt x="2547548" y="0"/>
                </a:cubicBezTo>
                <a:cubicBezTo>
                  <a:pt x="2740687" y="-44342"/>
                  <a:pt x="2871603" y="14171"/>
                  <a:pt x="3025909" y="0"/>
                </a:cubicBezTo>
                <a:cubicBezTo>
                  <a:pt x="3180215" y="-14171"/>
                  <a:pt x="3616256" y="12282"/>
                  <a:pt x="3893633" y="0"/>
                </a:cubicBezTo>
                <a:cubicBezTo>
                  <a:pt x="3895596" y="183723"/>
                  <a:pt x="3867068" y="238910"/>
                  <a:pt x="3893633" y="381416"/>
                </a:cubicBezTo>
                <a:cubicBezTo>
                  <a:pt x="3762493" y="387081"/>
                  <a:pt x="3584053" y="320368"/>
                  <a:pt x="3337400" y="381416"/>
                </a:cubicBezTo>
                <a:cubicBezTo>
                  <a:pt x="3090747" y="442464"/>
                  <a:pt x="3023962" y="349611"/>
                  <a:pt x="2859039" y="381416"/>
                </a:cubicBezTo>
                <a:cubicBezTo>
                  <a:pt x="2694116" y="413221"/>
                  <a:pt x="2482812" y="355844"/>
                  <a:pt x="2224933" y="381416"/>
                </a:cubicBezTo>
                <a:cubicBezTo>
                  <a:pt x="1967054" y="406988"/>
                  <a:pt x="1944878" y="353225"/>
                  <a:pt x="1707636" y="381416"/>
                </a:cubicBezTo>
                <a:cubicBezTo>
                  <a:pt x="1470394" y="409607"/>
                  <a:pt x="1451609" y="341864"/>
                  <a:pt x="1268212" y="381416"/>
                </a:cubicBezTo>
                <a:cubicBezTo>
                  <a:pt x="1084815" y="420968"/>
                  <a:pt x="966991" y="328508"/>
                  <a:pt x="673042" y="381416"/>
                </a:cubicBezTo>
                <a:cubicBezTo>
                  <a:pt x="379093" y="434324"/>
                  <a:pt x="167863" y="308916"/>
                  <a:pt x="0" y="381416"/>
                </a:cubicBezTo>
                <a:cubicBezTo>
                  <a:pt x="-38030" y="288219"/>
                  <a:pt x="30812" y="98141"/>
                  <a:pt x="0" y="0"/>
                </a:cubicBezTo>
                <a:close/>
              </a:path>
              <a:path w="3893633" h="381416" stroke="0" extrusionOk="0">
                <a:moveTo>
                  <a:pt x="0" y="0"/>
                </a:moveTo>
                <a:cubicBezTo>
                  <a:pt x="123700" y="-20860"/>
                  <a:pt x="282298" y="41937"/>
                  <a:pt x="517297" y="0"/>
                </a:cubicBezTo>
                <a:cubicBezTo>
                  <a:pt x="752296" y="-41937"/>
                  <a:pt x="811856" y="13521"/>
                  <a:pt x="956721" y="0"/>
                </a:cubicBezTo>
                <a:cubicBezTo>
                  <a:pt x="1101586" y="-13521"/>
                  <a:pt x="1376065" y="7625"/>
                  <a:pt x="1590827" y="0"/>
                </a:cubicBezTo>
                <a:cubicBezTo>
                  <a:pt x="1805589" y="-7625"/>
                  <a:pt x="1868861" y="12803"/>
                  <a:pt x="2108124" y="0"/>
                </a:cubicBezTo>
                <a:cubicBezTo>
                  <a:pt x="2347387" y="-12803"/>
                  <a:pt x="2438244" y="21694"/>
                  <a:pt x="2625421" y="0"/>
                </a:cubicBezTo>
                <a:cubicBezTo>
                  <a:pt x="2812598" y="-21694"/>
                  <a:pt x="2970911" y="39974"/>
                  <a:pt x="3259527" y="0"/>
                </a:cubicBezTo>
                <a:cubicBezTo>
                  <a:pt x="3548143" y="-39974"/>
                  <a:pt x="3614130" y="41428"/>
                  <a:pt x="3893633" y="0"/>
                </a:cubicBezTo>
                <a:cubicBezTo>
                  <a:pt x="3917887" y="124786"/>
                  <a:pt x="3867129" y="212557"/>
                  <a:pt x="3893633" y="381416"/>
                </a:cubicBezTo>
                <a:cubicBezTo>
                  <a:pt x="3730726" y="401294"/>
                  <a:pt x="3558168" y="327288"/>
                  <a:pt x="3415272" y="381416"/>
                </a:cubicBezTo>
                <a:cubicBezTo>
                  <a:pt x="3272376" y="435544"/>
                  <a:pt x="3103586" y="334141"/>
                  <a:pt x="2859039" y="381416"/>
                </a:cubicBezTo>
                <a:cubicBezTo>
                  <a:pt x="2614492" y="428691"/>
                  <a:pt x="2422998" y="318349"/>
                  <a:pt x="2302806" y="381416"/>
                </a:cubicBezTo>
                <a:cubicBezTo>
                  <a:pt x="2182614" y="444483"/>
                  <a:pt x="1952666" y="321490"/>
                  <a:pt x="1785509" y="381416"/>
                </a:cubicBezTo>
                <a:cubicBezTo>
                  <a:pt x="1618352" y="441342"/>
                  <a:pt x="1330856" y="330285"/>
                  <a:pt x="1151403" y="381416"/>
                </a:cubicBezTo>
                <a:cubicBezTo>
                  <a:pt x="971950" y="432547"/>
                  <a:pt x="654860" y="347729"/>
                  <a:pt x="517297" y="381416"/>
                </a:cubicBezTo>
                <a:cubicBezTo>
                  <a:pt x="379734" y="415103"/>
                  <a:pt x="193615" y="324967"/>
                  <a:pt x="0" y="381416"/>
                </a:cubicBezTo>
                <a:cubicBezTo>
                  <a:pt x="-11159" y="297951"/>
                  <a:pt x="15399" y="165382"/>
                  <a:pt x="0" y="0"/>
                </a:cubicBezTo>
                <a:close/>
              </a:path>
            </a:pathLst>
          </a:custGeom>
          <a:solidFill>
            <a:srgbClr val="A2D1F0"/>
          </a:solidFill>
          <a:ln cap="rnd">
            <a:solidFill>
              <a:srgbClr val="A2D1F0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F5AC82-519E-0A21-005B-B2E7E2CCD448}"/>
              </a:ext>
            </a:extLst>
          </p:cNvPr>
          <p:cNvSpPr txBox="1"/>
          <p:nvPr/>
        </p:nvSpPr>
        <p:spPr>
          <a:xfrm>
            <a:off x="1757184" y="4741166"/>
            <a:ext cx="95601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 TU VEUX 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SORTIR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QUELQUE CHOSE, TU DOIS Y 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RENTRER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DEDANS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09E55DB-0B86-5D2C-B6AF-CE85EC069CA7}"/>
              </a:ext>
            </a:extLst>
          </p:cNvPr>
          <p:cNvSpPr txBox="1"/>
          <p:nvPr/>
        </p:nvSpPr>
        <p:spPr>
          <a:xfrm>
            <a:off x="3334651" y="5963662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>
                <a:solidFill>
                  <a:prstClr val="white"/>
                </a:solidFill>
                <a:latin typeface="Aptos" panose="02110004020202020204"/>
              </a:rPr>
              <a:t>QU’EN PENSES TU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28FA8B7-6371-8D55-5EC3-5F256C934DA9}"/>
              </a:ext>
            </a:extLst>
          </p:cNvPr>
          <p:cNvSpPr txBox="1"/>
          <p:nvPr/>
        </p:nvSpPr>
        <p:spPr>
          <a:xfrm>
            <a:off x="3994886" y="5532038"/>
            <a:ext cx="5160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MAIS PAS TOUT SEUL CETTE FOIS!</a:t>
            </a:r>
          </a:p>
        </p:txBody>
      </p:sp>
    </p:spTree>
    <p:extLst>
      <p:ext uri="{BB962C8B-B14F-4D97-AF65-F5344CB8AC3E}">
        <p14:creationId xmlns:p14="http://schemas.microsoft.com/office/powerpoint/2010/main" val="2535795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C7C5D-5107-EE20-355A-54777B323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3F53D44-64BA-FE31-0885-62109051B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2" b="2811"/>
          <a:stretch/>
        </p:blipFill>
        <p:spPr>
          <a:xfrm>
            <a:off x="0" y="0"/>
            <a:ext cx="12192000" cy="6163732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F08F797-E3A3-A6F8-6230-C35442CFA94F}"/>
              </a:ext>
            </a:extLst>
          </p:cNvPr>
          <p:cNvSpPr txBox="1"/>
          <p:nvPr/>
        </p:nvSpPr>
        <p:spPr>
          <a:xfrm>
            <a:off x="751115" y="2564193"/>
            <a:ext cx="55408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chemeClr val="bg1"/>
                </a:solidFill>
                <a:latin typeface="Aptos" panose="020B0004020202020204" pitchFamily="34" charset="0"/>
              </a:rPr>
              <a:t>LE RÉVEIL EST LE MOMENT </a:t>
            </a:r>
          </a:p>
          <a:p>
            <a:r>
              <a:rPr lang="it-IT" sz="2800" b="1" i="1" dirty="0">
                <a:solidFill>
                  <a:schemeClr val="bg1"/>
                </a:solidFill>
                <a:latin typeface="Aptos" panose="020B0004020202020204" pitchFamily="34" charset="0"/>
              </a:rPr>
              <a:t>QUI PRÉCEDE LE DOUTE</a:t>
            </a:r>
          </a:p>
          <a:p>
            <a:pPr marL="0" indent="0">
              <a:lnSpc>
                <a:spcPct val="100000"/>
              </a:lnSpc>
              <a:buNone/>
            </a:pPr>
            <a:endParaRPr lang="it-IT" sz="1800" i="1" dirty="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cxnSp>
        <p:nvCxnSpPr>
          <p:cNvPr id="5" name="Connettore 1 4">
            <a:extLst>
              <a:ext uri="{FF2B5EF4-FFF2-40B4-BE49-F238E27FC236}">
                <a16:creationId xmlns:a16="http://schemas.microsoft.com/office/drawing/2014/main" id="{1A2B180D-4A3A-D278-EDE8-5DA03E1ECDCB}"/>
              </a:ext>
            </a:extLst>
          </p:cNvPr>
          <p:cNvCxnSpPr>
            <a:cxnSpLocks/>
          </p:cNvCxnSpPr>
          <p:nvPr/>
        </p:nvCxnSpPr>
        <p:spPr>
          <a:xfrm>
            <a:off x="583894" y="6353380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4C29C6D1-B510-3F0C-A5E3-9F9827444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27016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53816-02C4-7F9D-EF5A-FE4B56249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9C7F2C43-6661-66DE-96AE-E25B495713FD}"/>
              </a:ext>
            </a:extLst>
          </p:cNvPr>
          <p:cNvSpPr/>
          <p:nvPr/>
        </p:nvSpPr>
        <p:spPr>
          <a:xfrm>
            <a:off x="4854894" y="5075804"/>
            <a:ext cx="4843751" cy="239146"/>
          </a:xfrm>
          <a:custGeom>
            <a:avLst/>
            <a:gdLst>
              <a:gd name="connsiteX0" fmla="*/ 0 w 4843751"/>
              <a:gd name="connsiteY0" fmla="*/ 0 h 239146"/>
              <a:gd name="connsiteX1" fmla="*/ 441320 w 4843751"/>
              <a:gd name="connsiteY1" fmla="*/ 0 h 239146"/>
              <a:gd name="connsiteX2" fmla="*/ 931077 w 4843751"/>
              <a:gd name="connsiteY2" fmla="*/ 0 h 239146"/>
              <a:gd name="connsiteX3" fmla="*/ 1372396 w 4843751"/>
              <a:gd name="connsiteY3" fmla="*/ 0 h 239146"/>
              <a:gd name="connsiteX4" fmla="*/ 1959028 w 4843751"/>
              <a:gd name="connsiteY4" fmla="*/ 0 h 239146"/>
              <a:gd name="connsiteX5" fmla="*/ 2497223 w 4843751"/>
              <a:gd name="connsiteY5" fmla="*/ 0 h 239146"/>
              <a:gd name="connsiteX6" fmla="*/ 3035417 w 4843751"/>
              <a:gd name="connsiteY6" fmla="*/ 0 h 239146"/>
              <a:gd name="connsiteX7" fmla="*/ 3670487 w 4843751"/>
              <a:gd name="connsiteY7" fmla="*/ 0 h 239146"/>
              <a:gd name="connsiteX8" fmla="*/ 4257119 w 4843751"/>
              <a:gd name="connsiteY8" fmla="*/ 0 h 239146"/>
              <a:gd name="connsiteX9" fmla="*/ 4843751 w 4843751"/>
              <a:gd name="connsiteY9" fmla="*/ 0 h 239146"/>
              <a:gd name="connsiteX10" fmla="*/ 4843751 w 4843751"/>
              <a:gd name="connsiteY10" fmla="*/ 239146 h 239146"/>
              <a:gd name="connsiteX11" fmla="*/ 4450869 w 4843751"/>
              <a:gd name="connsiteY11" fmla="*/ 239146 h 239146"/>
              <a:gd name="connsiteX12" fmla="*/ 4009549 w 4843751"/>
              <a:gd name="connsiteY12" fmla="*/ 239146 h 239146"/>
              <a:gd name="connsiteX13" fmla="*/ 3422917 w 4843751"/>
              <a:gd name="connsiteY13" fmla="*/ 239146 h 239146"/>
              <a:gd name="connsiteX14" fmla="*/ 2787848 w 4843751"/>
              <a:gd name="connsiteY14" fmla="*/ 239146 h 239146"/>
              <a:gd name="connsiteX15" fmla="*/ 2298091 w 4843751"/>
              <a:gd name="connsiteY15" fmla="*/ 239146 h 239146"/>
              <a:gd name="connsiteX16" fmla="*/ 1663021 w 4843751"/>
              <a:gd name="connsiteY16" fmla="*/ 239146 h 239146"/>
              <a:gd name="connsiteX17" fmla="*/ 1221702 w 4843751"/>
              <a:gd name="connsiteY17" fmla="*/ 239146 h 239146"/>
              <a:gd name="connsiteX18" fmla="*/ 828820 w 4843751"/>
              <a:gd name="connsiteY18" fmla="*/ 239146 h 239146"/>
              <a:gd name="connsiteX19" fmla="*/ 0 w 4843751"/>
              <a:gd name="connsiteY19" fmla="*/ 239146 h 239146"/>
              <a:gd name="connsiteX20" fmla="*/ 0 w 4843751"/>
              <a:gd name="connsiteY20" fmla="*/ 0 h 23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43751" h="239146" fill="none" extrusionOk="0">
                <a:moveTo>
                  <a:pt x="0" y="0"/>
                </a:moveTo>
                <a:cubicBezTo>
                  <a:pt x="215796" y="-50220"/>
                  <a:pt x="229063" y="23576"/>
                  <a:pt x="441320" y="0"/>
                </a:cubicBezTo>
                <a:cubicBezTo>
                  <a:pt x="653577" y="-23576"/>
                  <a:pt x="780295" y="36356"/>
                  <a:pt x="931077" y="0"/>
                </a:cubicBezTo>
                <a:cubicBezTo>
                  <a:pt x="1081859" y="-36356"/>
                  <a:pt x="1259207" y="9296"/>
                  <a:pt x="1372396" y="0"/>
                </a:cubicBezTo>
                <a:cubicBezTo>
                  <a:pt x="1485585" y="-9296"/>
                  <a:pt x="1674171" y="24984"/>
                  <a:pt x="1959028" y="0"/>
                </a:cubicBezTo>
                <a:cubicBezTo>
                  <a:pt x="2243885" y="-24984"/>
                  <a:pt x="2310110" y="24328"/>
                  <a:pt x="2497223" y="0"/>
                </a:cubicBezTo>
                <a:cubicBezTo>
                  <a:pt x="2684336" y="-24328"/>
                  <a:pt x="2922599" y="46146"/>
                  <a:pt x="3035417" y="0"/>
                </a:cubicBezTo>
                <a:cubicBezTo>
                  <a:pt x="3148235" y="-46146"/>
                  <a:pt x="3417614" y="30059"/>
                  <a:pt x="3670487" y="0"/>
                </a:cubicBezTo>
                <a:cubicBezTo>
                  <a:pt x="3923360" y="-30059"/>
                  <a:pt x="4077375" y="22612"/>
                  <a:pt x="4257119" y="0"/>
                </a:cubicBezTo>
                <a:cubicBezTo>
                  <a:pt x="4436863" y="-22612"/>
                  <a:pt x="4684586" y="8496"/>
                  <a:pt x="4843751" y="0"/>
                </a:cubicBezTo>
                <a:cubicBezTo>
                  <a:pt x="4862948" y="99804"/>
                  <a:pt x="4818149" y="162002"/>
                  <a:pt x="4843751" y="239146"/>
                </a:cubicBezTo>
                <a:cubicBezTo>
                  <a:pt x="4749342" y="252030"/>
                  <a:pt x="4573532" y="205919"/>
                  <a:pt x="4450869" y="239146"/>
                </a:cubicBezTo>
                <a:cubicBezTo>
                  <a:pt x="4328206" y="272373"/>
                  <a:pt x="4161306" y="218772"/>
                  <a:pt x="4009549" y="239146"/>
                </a:cubicBezTo>
                <a:cubicBezTo>
                  <a:pt x="3857792" y="259520"/>
                  <a:pt x="3550087" y="208882"/>
                  <a:pt x="3422917" y="239146"/>
                </a:cubicBezTo>
                <a:cubicBezTo>
                  <a:pt x="3295747" y="269410"/>
                  <a:pt x="3017133" y="167675"/>
                  <a:pt x="2787848" y="239146"/>
                </a:cubicBezTo>
                <a:cubicBezTo>
                  <a:pt x="2558563" y="310617"/>
                  <a:pt x="2481831" y="237686"/>
                  <a:pt x="2298091" y="239146"/>
                </a:cubicBezTo>
                <a:cubicBezTo>
                  <a:pt x="2114351" y="240606"/>
                  <a:pt x="1910273" y="168252"/>
                  <a:pt x="1663021" y="239146"/>
                </a:cubicBezTo>
                <a:cubicBezTo>
                  <a:pt x="1415769" y="310040"/>
                  <a:pt x="1316527" y="206249"/>
                  <a:pt x="1221702" y="239146"/>
                </a:cubicBezTo>
                <a:cubicBezTo>
                  <a:pt x="1126877" y="272043"/>
                  <a:pt x="980543" y="198755"/>
                  <a:pt x="828820" y="239146"/>
                </a:cubicBezTo>
                <a:cubicBezTo>
                  <a:pt x="677097" y="279537"/>
                  <a:pt x="177824" y="176216"/>
                  <a:pt x="0" y="239146"/>
                </a:cubicBezTo>
                <a:cubicBezTo>
                  <a:pt x="-2117" y="120472"/>
                  <a:pt x="6848" y="85493"/>
                  <a:pt x="0" y="0"/>
                </a:cubicBezTo>
                <a:close/>
              </a:path>
              <a:path w="4843751" h="239146" stroke="0" extrusionOk="0">
                <a:moveTo>
                  <a:pt x="0" y="0"/>
                </a:moveTo>
                <a:cubicBezTo>
                  <a:pt x="133171" y="-40231"/>
                  <a:pt x="324797" y="29100"/>
                  <a:pt x="489757" y="0"/>
                </a:cubicBezTo>
                <a:cubicBezTo>
                  <a:pt x="654717" y="-29100"/>
                  <a:pt x="791507" y="42617"/>
                  <a:pt x="882639" y="0"/>
                </a:cubicBezTo>
                <a:cubicBezTo>
                  <a:pt x="973771" y="-42617"/>
                  <a:pt x="1261826" y="28618"/>
                  <a:pt x="1517709" y="0"/>
                </a:cubicBezTo>
                <a:cubicBezTo>
                  <a:pt x="1773592" y="-28618"/>
                  <a:pt x="1811123" y="52291"/>
                  <a:pt x="2007466" y="0"/>
                </a:cubicBezTo>
                <a:cubicBezTo>
                  <a:pt x="2203809" y="-52291"/>
                  <a:pt x="2332641" y="4734"/>
                  <a:pt x="2497223" y="0"/>
                </a:cubicBezTo>
                <a:cubicBezTo>
                  <a:pt x="2661805" y="-4734"/>
                  <a:pt x="2959265" y="14115"/>
                  <a:pt x="3132292" y="0"/>
                </a:cubicBezTo>
                <a:cubicBezTo>
                  <a:pt x="3305319" y="-14115"/>
                  <a:pt x="3434122" y="24205"/>
                  <a:pt x="3573612" y="0"/>
                </a:cubicBezTo>
                <a:cubicBezTo>
                  <a:pt x="3713102" y="-24205"/>
                  <a:pt x="4065906" y="12382"/>
                  <a:pt x="4208681" y="0"/>
                </a:cubicBezTo>
                <a:cubicBezTo>
                  <a:pt x="4351456" y="-12382"/>
                  <a:pt x="4707873" y="38868"/>
                  <a:pt x="4843751" y="0"/>
                </a:cubicBezTo>
                <a:cubicBezTo>
                  <a:pt x="4865347" y="96307"/>
                  <a:pt x="4817895" y="129437"/>
                  <a:pt x="4843751" y="239146"/>
                </a:cubicBezTo>
                <a:cubicBezTo>
                  <a:pt x="4686531" y="269459"/>
                  <a:pt x="4548814" y="230765"/>
                  <a:pt x="4305556" y="239146"/>
                </a:cubicBezTo>
                <a:cubicBezTo>
                  <a:pt x="4062298" y="247527"/>
                  <a:pt x="3936780" y="212187"/>
                  <a:pt x="3815799" y="239146"/>
                </a:cubicBezTo>
                <a:cubicBezTo>
                  <a:pt x="3694818" y="266105"/>
                  <a:pt x="3469674" y="209363"/>
                  <a:pt x="3180730" y="239146"/>
                </a:cubicBezTo>
                <a:cubicBezTo>
                  <a:pt x="2891786" y="268929"/>
                  <a:pt x="2781954" y="172324"/>
                  <a:pt x="2545660" y="239146"/>
                </a:cubicBezTo>
                <a:cubicBezTo>
                  <a:pt x="2309366" y="305968"/>
                  <a:pt x="2245031" y="197631"/>
                  <a:pt x="2104341" y="239146"/>
                </a:cubicBezTo>
                <a:cubicBezTo>
                  <a:pt x="1963651" y="280661"/>
                  <a:pt x="1684771" y="209197"/>
                  <a:pt x="1566146" y="239146"/>
                </a:cubicBezTo>
                <a:cubicBezTo>
                  <a:pt x="1447522" y="269095"/>
                  <a:pt x="1096259" y="174605"/>
                  <a:pt x="931077" y="239146"/>
                </a:cubicBezTo>
                <a:cubicBezTo>
                  <a:pt x="765895" y="303687"/>
                  <a:pt x="237625" y="229980"/>
                  <a:pt x="0" y="239146"/>
                </a:cubicBezTo>
                <a:cubicBezTo>
                  <a:pt x="-23606" y="183070"/>
                  <a:pt x="21790" y="91706"/>
                  <a:pt x="0" y="0"/>
                </a:cubicBezTo>
                <a:close/>
              </a:path>
            </a:pathLst>
          </a:custGeom>
          <a:solidFill>
            <a:srgbClr val="9ECEEE"/>
          </a:solidFill>
          <a:ln cap="rnd">
            <a:solidFill>
              <a:srgbClr val="9ECEEE"/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EBC3BB6-FC4B-72AF-A31C-20A344E39C2B}"/>
              </a:ext>
            </a:extLst>
          </p:cNvPr>
          <p:cNvSpPr txBox="1"/>
          <p:nvPr/>
        </p:nvSpPr>
        <p:spPr>
          <a:xfrm>
            <a:off x="7001461" y="5102487"/>
            <a:ext cx="49558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Varela Round" panose="00000500000000000000" pitchFamily="2" charset="-79"/>
              </a:rPr>
              <a:t>ANGELO CATTANEO </a:t>
            </a:r>
            <a:r>
              <a:rPr lang="it-IT" sz="1600" dirty="0">
                <a:solidFill>
                  <a:prstClr val="black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i="1" dirty="0">
                <a:solidFill>
                  <a:prstClr val="black"/>
                </a:solidFill>
                <a:latin typeface="Aptos" panose="020B0004020202020204" pitchFamily="34" charset="0"/>
                <a:cs typeface="Varela Round" panose="00000500000000000000" pitchFamily="2" charset="-79"/>
              </a:rPr>
              <a:t>FONDATEUR DES GRUPES BROTHERS IN ACTION ET BE YOURSELF</a:t>
            </a:r>
            <a:endParaRPr kumimoji="0" lang="it-IT" sz="11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Varela Round" panose="00000500000000000000" pitchFamily="2" charset="-79"/>
            </a:endParaRPr>
          </a:p>
        </p:txBody>
      </p:sp>
      <p:pic>
        <p:nvPicPr>
          <p:cNvPr id="5" name="Picture 2" descr="C:\Users\Angelo\Documents\USB NEW SET 16\AZERO_Luigi Gariano\FOTO AZERO\SELEZIONE JOYTRAINER.IT 02\14_E4A1322_M01_P2.jpg">
            <a:extLst>
              <a:ext uri="{FF2B5EF4-FFF2-40B4-BE49-F238E27FC236}">
                <a16:creationId xmlns:a16="http://schemas.microsoft.com/office/drawing/2014/main" id="{896C2819-B0CF-E3EC-3B9E-83F683F02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757" y="302309"/>
            <a:ext cx="7160243" cy="477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12EBBC86-692B-FB19-B3AD-2D0047959595}"/>
              </a:ext>
            </a:extLst>
          </p:cNvPr>
          <p:cNvCxnSpPr>
            <a:cxnSpLocks/>
          </p:cNvCxnSpPr>
          <p:nvPr/>
        </p:nvCxnSpPr>
        <p:spPr>
          <a:xfrm>
            <a:off x="597541" y="6312436"/>
            <a:ext cx="110719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FEB3BE88-1815-45E6-6065-D20CD930B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93" y="6221216"/>
            <a:ext cx="867956" cy="2643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7CAFE45-8A22-E0C1-C357-0A51F7CE240C}"/>
              </a:ext>
            </a:extLst>
          </p:cNvPr>
          <p:cNvSpPr txBox="1"/>
          <p:nvPr/>
        </p:nvSpPr>
        <p:spPr>
          <a:xfrm>
            <a:off x="7070330" y="5332202"/>
            <a:ext cx="60985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1600" dirty="0">
              <a:latin typeface="Aptos" panose="020B0004020202020204" pitchFamily="34" charset="0"/>
            </a:endParaRPr>
          </a:p>
          <a:p>
            <a:r>
              <a:rPr lang="it-IT" sz="1600" dirty="0">
                <a:latin typeface="Aptos" panose="020B0004020202020204" pitchFamily="34" charset="0"/>
                <a:hlinkClick r:id="rId4"/>
              </a:rPr>
              <a:t>www.joytrainer.it</a:t>
            </a:r>
            <a:r>
              <a:rPr lang="it-IT" sz="1600" dirty="0">
                <a:latin typeface="Aptos" panose="020B0004020202020204" pitchFamily="34" charset="0"/>
              </a:rPr>
              <a:t> - </a:t>
            </a:r>
            <a:r>
              <a:rPr lang="it-IT" sz="1600" dirty="0">
                <a:latin typeface="Aptos" panose="020B0004020202020204" pitchFamily="34" charset="0"/>
                <a:hlinkClick r:id="rId5"/>
              </a:rPr>
              <a:t>angelo@joytrainer.it</a:t>
            </a:r>
            <a:r>
              <a:rPr lang="it-IT" sz="1600" dirty="0">
                <a:latin typeface="Aptos" panose="020B0004020202020204" pitchFamily="34" charset="0"/>
              </a:rPr>
              <a:t> -  333.7317074</a:t>
            </a:r>
          </a:p>
        </p:txBody>
      </p:sp>
    </p:spTree>
    <p:extLst>
      <p:ext uri="{BB962C8B-B14F-4D97-AF65-F5344CB8AC3E}">
        <p14:creationId xmlns:p14="http://schemas.microsoft.com/office/powerpoint/2010/main" val="10236139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3341</TotalTime>
  <Words>714</Words>
  <Application>Microsoft Office PowerPoint</Application>
  <PresentationFormat>Grand écran</PresentationFormat>
  <Paragraphs>83</Paragraphs>
  <Slides>21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21</vt:i4>
      </vt:variant>
    </vt:vector>
  </HeadingPairs>
  <TitlesOfParts>
    <vt:vector size="35" baseType="lpstr">
      <vt:lpstr>Aldine721 BT Roman</vt:lpstr>
      <vt:lpstr>Aptos</vt:lpstr>
      <vt:lpstr>Aptos Display</vt:lpstr>
      <vt:lpstr>Aptos Light</vt:lpstr>
      <vt:lpstr>Arial</vt:lpstr>
      <vt:lpstr>Avenir Black</vt:lpstr>
      <vt:lpstr>Avenir Heavy</vt:lpstr>
      <vt:lpstr>Avenir Light</vt:lpstr>
      <vt:lpstr>Calibri</vt:lpstr>
      <vt:lpstr>Calibri Light</vt:lpstr>
      <vt:lpstr>Wingdings</vt:lpstr>
      <vt:lpstr>Tema di Office</vt:lpstr>
      <vt:lpstr>1_Tema di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 METTI UN TITOLO</dc:title>
  <dc:creator>Silvia Manzoni</dc:creator>
  <cp:lastModifiedBy>Federica Aralla</cp:lastModifiedBy>
  <cp:revision>48</cp:revision>
  <dcterms:created xsi:type="dcterms:W3CDTF">2021-12-02T09:46:01Z</dcterms:created>
  <dcterms:modified xsi:type="dcterms:W3CDTF">2025-06-19T06:10:42Z</dcterms:modified>
</cp:coreProperties>
</file>